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2" r:id="rId2"/>
    <p:sldMasterId id="2147483717" r:id="rId3"/>
    <p:sldMasterId id="2147483723" r:id="rId4"/>
  </p:sldMasterIdLst>
  <p:notesMasterIdLst>
    <p:notesMasterId r:id="rId38"/>
  </p:notesMasterIdLst>
  <p:handoutMasterIdLst>
    <p:handoutMasterId r:id="rId39"/>
  </p:handoutMasterIdLst>
  <p:sldIdLst>
    <p:sldId id="1297" r:id="rId5"/>
    <p:sldId id="1327" r:id="rId6"/>
    <p:sldId id="1345" r:id="rId7"/>
    <p:sldId id="1343" r:id="rId8"/>
    <p:sldId id="1362" r:id="rId9"/>
    <p:sldId id="1380" r:id="rId10"/>
    <p:sldId id="1329" r:id="rId11"/>
    <p:sldId id="1330" r:id="rId12"/>
    <p:sldId id="1346" r:id="rId13"/>
    <p:sldId id="1344" r:id="rId14"/>
    <p:sldId id="1359" r:id="rId15"/>
    <p:sldId id="1363" r:id="rId16"/>
    <p:sldId id="1368" r:id="rId17"/>
    <p:sldId id="1372" r:id="rId18"/>
    <p:sldId id="1373" r:id="rId19"/>
    <p:sldId id="1369" r:id="rId20"/>
    <p:sldId id="1370" r:id="rId21"/>
    <p:sldId id="1378" r:id="rId22"/>
    <p:sldId id="1381" r:id="rId23"/>
    <p:sldId id="1374" r:id="rId24"/>
    <p:sldId id="1375" r:id="rId25"/>
    <p:sldId id="1376" r:id="rId26"/>
    <p:sldId id="1371" r:id="rId27"/>
    <p:sldId id="1360" r:id="rId28"/>
    <p:sldId id="1377" r:id="rId29"/>
    <p:sldId id="1349" r:id="rId30"/>
    <p:sldId id="1350" r:id="rId31"/>
    <p:sldId id="1361" r:id="rId32"/>
    <p:sldId id="1339" r:id="rId33"/>
    <p:sldId id="1352" r:id="rId34"/>
    <p:sldId id="1328" r:id="rId35"/>
    <p:sldId id="1326" r:id="rId36"/>
    <p:sldId id="1353" r:id="rId37"/>
  </p:sldIdLst>
  <p:sldSz cx="9144000" cy="5143500" type="screen16x9"/>
  <p:notesSz cx="9942513" cy="6810375"/>
  <p:defaultTextStyle>
    <a:defPPr>
      <a:defRPr lang="de-DE"/>
    </a:defPPr>
    <a:lvl1pPr marL="0" algn="l" defTabSz="641909" rtl="0" eaLnBrk="1" latinLnBrk="0" hangingPunct="1">
      <a:defRPr sz="1264" kern="1200">
        <a:solidFill>
          <a:schemeClr val="tx1"/>
        </a:solidFill>
        <a:latin typeface="+mn-lt"/>
        <a:ea typeface="+mn-ea"/>
        <a:cs typeface="+mn-cs"/>
      </a:defRPr>
    </a:lvl1pPr>
    <a:lvl2pPr marL="320954" algn="l" defTabSz="641909" rtl="0" eaLnBrk="1" latinLnBrk="0" hangingPunct="1">
      <a:defRPr sz="1264" kern="1200">
        <a:solidFill>
          <a:schemeClr val="tx1"/>
        </a:solidFill>
        <a:latin typeface="+mn-lt"/>
        <a:ea typeface="+mn-ea"/>
        <a:cs typeface="+mn-cs"/>
      </a:defRPr>
    </a:lvl2pPr>
    <a:lvl3pPr marL="641909" algn="l" defTabSz="641909" rtl="0" eaLnBrk="1" latinLnBrk="0" hangingPunct="1">
      <a:defRPr sz="1264" kern="1200">
        <a:solidFill>
          <a:schemeClr val="tx1"/>
        </a:solidFill>
        <a:latin typeface="+mn-lt"/>
        <a:ea typeface="+mn-ea"/>
        <a:cs typeface="+mn-cs"/>
      </a:defRPr>
    </a:lvl3pPr>
    <a:lvl4pPr marL="962863" algn="l" defTabSz="641909" rtl="0" eaLnBrk="1" latinLnBrk="0" hangingPunct="1">
      <a:defRPr sz="1264" kern="1200">
        <a:solidFill>
          <a:schemeClr val="tx1"/>
        </a:solidFill>
        <a:latin typeface="+mn-lt"/>
        <a:ea typeface="+mn-ea"/>
        <a:cs typeface="+mn-cs"/>
      </a:defRPr>
    </a:lvl4pPr>
    <a:lvl5pPr marL="1283818" algn="l" defTabSz="641909" rtl="0" eaLnBrk="1" latinLnBrk="0" hangingPunct="1">
      <a:defRPr sz="1264" kern="1200">
        <a:solidFill>
          <a:schemeClr val="tx1"/>
        </a:solidFill>
        <a:latin typeface="+mn-lt"/>
        <a:ea typeface="+mn-ea"/>
        <a:cs typeface="+mn-cs"/>
      </a:defRPr>
    </a:lvl5pPr>
    <a:lvl6pPr marL="1604772" algn="l" defTabSz="641909" rtl="0" eaLnBrk="1" latinLnBrk="0" hangingPunct="1">
      <a:defRPr sz="1264" kern="1200">
        <a:solidFill>
          <a:schemeClr val="tx1"/>
        </a:solidFill>
        <a:latin typeface="+mn-lt"/>
        <a:ea typeface="+mn-ea"/>
        <a:cs typeface="+mn-cs"/>
      </a:defRPr>
    </a:lvl6pPr>
    <a:lvl7pPr marL="1925726" algn="l" defTabSz="641909" rtl="0" eaLnBrk="1" latinLnBrk="0" hangingPunct="1">
      <a:defRPr sz="1264" kern="1200">
        <a:solidFill>
          <a:schemeClr val="tx1"/>
        </a:solidFill>
        <a:latin typeface="+mn-lt"/>
        <a:ea typeface="+mn-ea"/>
        <a:cs typeface="+mn-cs"/>
      </a:defRPr>
    </a:lvl7pPr>
    <a:lvl8pPr marL="2246681" algn="l" defTabSz="641909" rtl="0" eaLnBrk="1" latinLnBrk="0" hangingPunct="1">
      <a:defRPr sz="1264" kern="1200">
        <a:solidFill>
          <a:schemeClr val="tx1"/>
        </a:solidFill>
        <a:latin typeface="+mn-lt"/>
        <a:ea typeface="+mn-ea"/>
        <a:cs typeface="+mn-cs"/>
      </a:defRPr>
    </a:lvl8pPr>
    <a:lvl9pPr marL="2567635" algn="l" defTabSz="641909" rtl="0" eaLnBrk="1" latinLnBrk="0" hangingPunct="1">
      <a:defRPr sz="1264"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80" userDrawn="1">
          <p15:clr>
            <a:srgbClr val="A4A3A4"/>
          </p15:clr>
        </p15:guide>
        <p15:guide id="2" orient="horz" pos="974" userDrawn="1">
          <p15:clr>
            <a:srgbClr val="A4A3A4"/>
          </p15:clr>
        </p15:guide>
        <p15:guide id="3" orient="horz" pos="752" userDrawn="1">
          <p15:clr>
            <a:srgbClr val="A4A3A4"/>
          </p15:clr>
        </p15:guide>
        <p15:guide id="4" orient="horz" pos="3134" userDrawn="1">
          <p15:clr>
            <a:srgbClr val="A4A3A4"/>
          </p15:clr>
        </p15:guide>
        <p15:guide id="5" orient="horz" pos="2878" userDrawn="1">
          <p15:clr>
            <a:srgbClr val="A4A3A4"/>
          </p15:clr>
        </p15:guide>
        <p15:guide id="6" orient="horz" pos="1977" userDrawn="1">
          <p15:clr>
            <a:srgbClr val="A4A3A4"/>
          </p15:clr>
        </p15:guide>
        <p15:guide id="7" orient="horz" pos="1875" userDrawn="1">
          <p15:clr>
            <a:srgbClr val="A4A3A4"/>
          </p15:clr>
        </p15:guide>
        <p15:guide id="8" pos="317" userDrawn="1">
          <p15:clr>
            <a:srgbClr val="A4A3A4"/>
          </p15:clr>
        </p15:guide>
        <p15:guide id="9" pos="5443" userDrawn="1">
          <p15:clr>
            <a:srgbClr val="A4A3A4"/>
          </p15:clr>
        </p15:guide>
        <p15:guide id="10" pos="1497" userDrawn="1">
          <p15:clr>
            <a:srgbClr val="A4A3A4"/>
          </p15:clr>
        </p15:guide>
        <p15:guide id="11" pos="1633" userDrawn="1">
          <p15:clr>
            <a:srgbClr val="A4A3A4"/>
          </p15:clr>
        </p15:guide>
        <p15:guide id="12" pos="2812" userDrawn="1">
          <p15:clr>
            <a:srgbClr val="A4A3A4"/>
          </p15:clr>
        </p15:guide>
        <p15:guide id="13" pos="2948" userDrawn="1">
          <p15:clr>
            <a:srgbClr val="A4A3A4"/>
          </p15:clr>
        </p15:guide>
        <p15:guide id="14" pos="4127" userDrawn="1">
          <p15:clr>
            <a:srgbClr val="A4A3A4"/>
          </p15:clr>
        </p15:guide>
        <p15:guide id="15" pos="4263" userDrawn="1">
          <p15:clr>
            <a:srgbClr val="A4A3A4"/>
          </p15:clr>
        </p15:guide>
      </p15:sldGuideLst>
    </p:ext>
    <p:ext uri="{2D200454-40CA-4A62-9FC3-DE9A4176ACB9}">
      <p15:notesGuideLst xmlns="" xmlns:p15="http://schemas.microsoft.com/office/powerpoint/2012/main">
        <p15:guide id="1" orient="horz" pos="3091">
          <p15:clr>
            <a:srgbClr val="A4A3A4"/>
          </p15:clr>
        </p15:guide>
        <p15:guide id="2" orient="horz" pos="535">
          <p15:clr>
            <a:srgbClr val="A4A3A4"/>
          </p15:clr>
        </p15:guide>
        <p15:guide id="3" orient="horz" pos="3925">
          <p15:clr>
            <a:srgbClr val="A4A3A4"/>
          </p15:clr>
        </p15:guide>
        <p15:guide id="4" pos="3698">
          <p15:clr>
            <a:srgbClr val="A4A3A4"/>
          </p15:clr>
        </p15:guide>
        <p15:guide id="5" pos="3947">
          <p15:clr>
            <a:srgbClr val="A4A3A4"/>
          </p15:clr>
        </p15:guide>
        <p15:guide id="6" pos="6017">
          <p15:clr>
            <a:srgbClr val="A4A3A4"/>
          </p15:clr>
        </p15:guide>
        <p15:guide id="7" pos="29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88A6B6"/>
    <a:srgbClr val="FFCC66"/>
    <a:srgbClr val="00A91E"/>
    <a:srgbClr val="000000"/>
    <a:srgbClr val="01A1E7"/>
    <a:srgbClr val="F3F3FF"/>
    <a:srgbClr val="DEDEDE"/>
    <a:srgbClr val="666666"/>
    <a:srgbClr val="4848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8163" autoAdjust="0"/>
    <p:restoredTop sz="76570" autoAdjust="0"/>
  </p:normalViewPr>
  <p:slideViewPr>
    <p:cSldViewPr snapToGrid="0" snapToObjects="1" showGuides="1">
      <p:cViewPr>
        <p:scale>
          <a:sx n="99" d="100"/>
          <a:sy n="99" d="100"/>
        </p:scale>
        <p:origin x="-1320" y="-80"/>
      </p:cViewPr>
      <p:guideLst>
        <p:guide orient="horz" pos="480"/>
        <p:guide orient="horz" pos="974"/>
        <p:guide orient="horz" pos="752"/>
        <p:guide orient="horz" pos="3134"/>
        <p:guide orient="horz" pos="2878"/>
        <p:guide orient="horz" pos="1977"/>
        <p:guide orient="horz" pos="1875"/>
        <p:guide pos="317"/>
        <p:guide pos="5443"/>
        <p:guide pos="1497"/>
        <p:guide pos="1633"/>
        <p:guide pos="2812"/>
        <p:guide pos="2948"/>
        <p:guide pos="4127"/>
        <p:guide pos="4263"/>
      </p:guideLst>
    </p:cSldViewPr>
  </p:slideViewPr>
  <p:outlineViewPr>
    <p:cViewPr>
      <p:scale>
        <a:sx n="33" d="100"/>
        <a:sy n="33" d="100"/>
      </p:scale>
      <p:origin x="0" y="152048"/>
    </p:cViewPr>
  </p:outlineViewPr>
  <p:notesTextViewPr>
    <p:cViewPr>
      <p:scale>
        <a:sx n="1" d="1"/>
        <a:sy n="1" d="1"/>
      </p:scale>
      <p:origin x="0" y="0"/>
    </p:cViewPr>
  </p:notesTextViewPr>
  <p:sorterViewPr>
    <p:cViewPr>
      <p:scale>
        <a:sx n="137" d="100"/>
        <a:sy n="137" d="100"/>
      </p:scale>
      <p:origin x="0" y="8232"/>
    </p:cViewPr>
  </p:sorterViewPr>
  <p:notesViewPr>
    <p:cSldViewPr snapToObjects="1" showGuides="1">
      <p:cViewPr>
        <p:scale>
          <a:sx n="170" d="100"/>
          <a:sy n="170" d="100"/>
        </p:scale>
        <p:origin x="-80" y="2704"/>
      </p:cViewPr>
      <p:guideLst>
        <p:guide orient="horz" pos="3091"/>
        <p:guide orient="horz" pos="535"/>
        <p:guide orient="horz" pos="3925"/>
        <p:guide pos="3698"/>
        <p:guide pos="3947"/>
        <p:guide pos="6017"/>
        <p:guide pos="296"/>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886805-0481-7A46-8CCE-72456D0389C3}" type="doc">
      <dgm:prSet loTypeId="urn:microsoft.com/office/officeart/2005/8/layout/chevron1" loCatId="" qsTypeId="urn:microsoft.com/office/officeart/2005/8/quickstyle/simple4" qsCatId="simple" csTypeId="urn:microsoft.com/office/officeart/2005/8/colors/accent1_2" csCatId="accent1" phldr="1"/>
      <dgm:spPr/>
    </dgm:pt>
    <dgm:pt modelId="{4DFF55DE-037A-9A4B-B2B3-A22AF80D459B}">
      <dgm:prSet phldrT="[Text]"/>
      <dgm:spPr/>
      <dgm:t>
        <a:bodyPr/>
        <a:lstStyle/>
        <a:p>
          <a:r>
            <a:rPr lang="en-US" dirty="0" smtClean="0"/>
            <a:t>UAT</a:t>
          </a:r>
          <a:endParaRPr lang="en-US" dirty="0"/>
        </a:p>
      </dgm:t>
    </dgm:pt>
    <dgm:pt modelId="{7EDB1E44-455D-8746-9AE4-F96B8A4F0935}" type="parTrans" cxnId="{16E4DD84-6DD8-A84A-9A4F-D3DA01E386CD}">
      <dgm:prSet/>
      <dgm:spPr/>
      <dgm:t>
        <a:bodyPr/>
        <a:lstStyle/>
        <a:p>
          <a:endParaRPr lang="en-US"/>
        </a:p>
      </dgm:t>
    </dgm:pt>
    <dgm:pt modelId="{8EEC31AD-E2DF-8D42-BE1A-F366F5865073}" type="sibTrans" cxnId="{16E4DD84-6DD8-A84A-9A4F-D3DA01E386CD}">
      <dgm:prSet/>
      <dgm:spPr/>
      <dgm:t>
        <a:bodyPr/>
        <a:lstStyle/>
        <a:p>
          <a:endParaRPr lang="en-US"/>
        </a:p>
      </dgm:t>
    </dgm:pt>
    <dgm:pt modelId="{8175CA1D-1EA4-394A-A553-74CABE10E4C5}">
      <dgm:prSet phldrT="[Text]"/>
      <dgm:spPr/>
      <dgm:t>
        <a:bodyPr/>
        <a:lstStyle/>
        <a:p>
          <a:r>
            <a:rPr lang="en-US" dirty="0" smtClean="0"/>
            <a:t>PRE-PROD</a:t>
          </a:r>
          <a:endParaRPr lang="en-US" dirty="0"/>
        </a:p>
      </dgm:t>
    </dgm:pt>
    <dgm:pt modelId="{06028938-D589-614F-89AA-C000658F6087}" type="parTrans" cxnId="{3947E03B-C01B-4840-AE5C-0776F0A1DFD1}">
      <dgm:prSet/>
      <dgm:spPr/>
      <dgm:t>
        <a:bodyPr/>
        <a:lstStyle/>
        <a:p>
          <a:endParaRPr lang="en-US"/>
        </a:p>
      </dgm:t>
    </dgm:pt>
    <dgm:pt modelId="{98DFFCBE-FFB8-AD46-AF55-3A2765225E13}" type="sibTrans" cxnId="{3947E03B-C01B-4840-AE5C-0776F0A1DFD1}">
      <dgm:prSet/>
      <dgm:spPr/>
      <dgm:t>
        <a:bodyPr/>
        <a:lstStyle/>
        <a:p>
          <a:endParaRPr lang="en-US"/>
        </a:p>
      </dgm:t>
    </dgm:pt>
    <dgm:pt modelId="{52850CA1-B05A-4147-9E1E-0EC39009839B}">
      <dgm:prSet phldrT="[Text]"/>
      <dgm:spPr/>
      <dgm:t>
        <a:bodyPr/>
        <a:lstStyle/>
        <a:p>
          <a:r>
            <a:rPr lang="en-US" dirty="0" smtClean="0"/>
            <a:t>PROD</a:t>
          </a:r>
          <a:endParaRPr lang="en-US" dirty="0"/>
        </a:p>
      </dgm:t>
    </dgm:pt>
    <dgm:pt modelId="{7838E540-0007-4F4F-8519-370DA5B78BB7}" type="parTrans" cxnId="{A82B946C-5BED-F747-9577-44808081445F}">
      <dgm:prSet/>
      <dgm:spPr/>
      <dgm:t>
        <a:bodyPr/>
        <a:lstStyle/>
        <a:p>
          <a:endParaRPr lang="en-US"/>
        </a:p>
      </dgm:t>
    </dgm:pt>
    <dgm:pt modelId="{7257EB2B-1496-FF4E-9EBB-ABAF200FED4A}" type="sibTrans" cxnId="{A82B946C-5BED-F747-9577-44808081445F}">
      <dgm:prSet/>
      <dgm:spPr/>
      <dgm:t>
        <a:bodyPr/>
        <a:lstStyle/>
        <a:p>
          <a:endParaRPr lang="en-US"/>
        </a:p>
      </dgm:t>
    </dgm:pt>
    <dgm:pt modelId="{AC15D013-BA8D-8343-A3CA-43FF66D246E7}" type="pres">
      <dgm:prSet presAssocID="{65886805-0481-7A46-8CCE-72456D0389C3}" presName="Name0" presStyleCnt="0">
        <dgm:presLayoutVars>
          <dgm:dir/>
          <dgm:animLvl val="lvl"/>
          <dgm:resizeHandles val="exact"/>
        </dgm:presLayoutVars>
      </dgm:prSet>
      <dgm:spPr/>
    </dgm:pt>
    <dgm:pt modelId="{8F1ABB0A-0DD3-504D-8860-4DDC17346E3E}" type="pres">
      <dgm:prSet presAssocID="{4DFF55DE-037A-9A4B-B2B3-A22AF80D459B}" presName="parTxOnly" presStyleLbl="node1" presStyleIdx="0" presStyleCnt="3">
        <dgm:presLayoutVars>
          <dgm:chMax val="0"/>
          <dgm:chPref val="0"/>
          <dgm:bulletEnabled val="1"/>
        </dgm:presLayoutVars>
      </dgm:prSet>
      <dgm:spPr/>
      <dgm:t>
        <a:bodyPr/>
        <a:lstStyle/>
        <a:p>
          <a:endParaRPr lang="en-US"/>
        </a:p>
      </dgm:t>
    </dgm:pt>
    <dgm:pt modelId="{24313612-EB52-A04F-99B4-D461C78D6209}" type="pres">
      <dgm:prSet presAssocID="{8EEC31AD-E2DF-8D42-BE1A-F366F5865073}" presName="parTxOnlySpace" presStyleCnt="0"/>
      <dgm:spPr/>
    </dgm:pt>
    <dgm:pt modelId="{D1427B2F-CC59-374F-AB50-E596A30B9F60}" type="pres">
      <dgm:prSet presAssocID="{8175CA1D-1EA4-394A-A553-74CABE10E4C5}" presName="parTxOnly" presStyleLbl="node1" presStyleIdx="1" presStyleCnt="3">
        <dgm:presLayoutVars>
          <dgm:chMax val="0"/>
          <dgm:chPref val="0"/>
          <dgm:bulletEnabled val="1"/>
        </dgm:presLayoutVars>
      </dgm:prSet>
      <dgm:spPr/>
      <dgm:t>
        <a:bodyPr/>
        <a:lstStyle/>
        <a:p>
          <a:endParaRPr lang="en-US"/>
        </a:p>
      </dgm:t>
    </dgm:pt>
    <dgm:pt modelId="{5E1A0DC6-FB2A-8F42-B33A-D83526E2803D}" type="pres">
      <dgm:prSet presAssocID="{98DFFCBE-FFB8-AD46-AF55-3A2765225E13}" presName="parTxOnlySpace" presStyleCnt="0"/>
      <dgm:spPr/>
    </dgm:pt>
    <dgm:pt modelId="{B06A9F08-CF4F-554A-80C8-A2AAB8AE44DA}" type="pres">
      <dgm:prSet presAssocID="{52850CA1-B05A-4147-9E1E-0EC39009839B}" presName="parTxOnly" presStyleLbl="node1" presStyleIdx="2" presStyleCnt="3">
        <dgm:presLayoutVars>
          <dgm:chMax val="0"/>
          <dgm:chPref val="0"/>
          <dgm:bulletEnabled val="1"/>
        </dgm:presLayoutVars>
      </dgm:prSet>
      <dgm:spPr/>
      <dgm:t>
        <a:bodyPr/>
        <a:lstStyle/>
        <a:p>
          <a:endParaRPr lang="en-US"/>
        </a:p>
      </dgm:t>
    </dgm:pt>
  </dgm:ptLst>
  <dgm:cxnLst>
    <dgm:cxn modelId="{9428AFC0-9B03-4943-A258-0EF34217DEA5}" type="presOf" srcId="{65886805-0481-7A46-8CCE-72456D0389C3}" destId="{AC15D013-BA8D-8343-A3CA-43FF66D246E7}" srcOrd="0" destOrd="0" presId="urn:microsoft.com/office/officeart/2005/8/layout/chevron1"/>
    <dgm:cxn modelId="{17B77B33-BEEF-E14A-9A10-2557D816E91C}" type="presOf" srcId="{52850CA1-B05A-4147-9E1E-0EC39009839B}" destId="{B06A9F08-CF4F-554A-80C8-A2AAB8AE44DA}" srcOrd="0" destOrd="0" presId="urn:microsoft.com/office/officeart/2005/8/layout/chevron1"/>
    <dgm:cxn modelId="{A82B946C-5BED-F747-9577-44808081445F}" srcId="{65886805-0481-7A46-8CCE-72456D0389C3}" destId="{52850CA1-B05A-4147-9E1E-0EC39009839B}" srcOrd="2" destOrd="0" parTransId="{7838E540-0007-4F4F-8519-370DA5B78BB7}" sibTransId="{7257EB2B-1496-FF4E-9EBB-ABAF200FED4A}"/>
    <dgm:cxn modelId="{301BAAAC-8860-5940-A36E-D71257E95903}" type="presOf" srcId="{8175CA1D-1EA4-394A-A553-74CABE10E4C5}" destId="{D1427B2F-CC59-374F-AB50-E596A30B9F60}" srcOrd="0" destOrd="0" presId="urn:microsoft.com/office/officeart/2005/8/layout/chevron1"/>
    <dgm:cxn modelId="{16E4DD84-6DD8-A84A-9A4F-D3DA01E386CD}" srcId="{65886805-0481-7A46-8CCE-72456D0389C3}" destId="{4DFF55DE-037A-9A4B-B2B3-A22AF80D459B}" srcOrd="0" destOrd="0" parTransId="{7EDB1E44-455D-8746-9AE4-F96B8A4F0935}" sibTransId="{8EEC31AD-E2DF-8D42-BE1A-F366F5865073}"/>
    <dgm:cxn modelId="{614F8C6B-7FC4-A04F-91BA-CF4E6827C773}" type="presOf" srcId="{4DFF55DE-037A-9A4B-B2B3-A22AF80D459B}" destId="{8F1ABB0A-0DD3-504D-8860-4DDC17346E3E}" srcOrd="0" destOrd="0" presId="urn:microsoft.com/office/officeart/2005/8/layout/chevron1"/>
    <dgm:cxn modelId="{3947E03B-C01B-4840-AE5C-0776F0A1DFD1}" srcId="{65886805-0481-7A46-8CCE-72456D0389C3}" destId="{8175CA1D-1EA4-394A-A553-74CABE10E4C5}" srcOrd="1" destOrd="0" parTransId="{06028938-D589-614F-89AA-C000658F6087}" sibTransId="{98DFFCBE-FFB8-AD46-AF55-3A2765225E13}"/>
    <dgm:cxn modelId="{B69CA6D5-C9CE-2A4E-94F8-362E0DC0358E}" type="presParOf" srcId="{AC15D013-BA8D-8343-A3CA-43FF66D246E7}" destId="{8F1ABB0A-0DD3-504D-8860-4DDC17346E3E}" srcOrd="0" destOrd="0" presId="urn:microsoft.com/office/officeart/2005/8/layout/chevron1"/>
    <dgm:cxn modelId="{536AC4AD-79EB-C341-8269-53807A801370}" type="presParOf" srcId="{AC15D013-BA8D-8343-A3CA-43FF66D246E7}" destId="{24313612-EB52-A04F-99B4-D461C78D6209}" srcOrd="1" destOrd="0" presId="urn:microsoft.com/office/officeart/2005/8/layout/chevron1"/>
    <dgm:cxn modelId="{B9450E4E-FD69-F245-A988-D35074A6A903}" type="presParOf" srcId="{AC15D013-BA8D-8343-A3CA-43FF66D246E7}" destId="{D1427B2F-CC59-374F-AB50-E596A30B9F60}" srcOrd="2" destOrd="0" presId="urn:microsoft.com/office/officeart/2005/8/layout/chevron1"/>
    <dgm:cxn modelId="{7EF1FAD1-3C28-164F-AA7E-82B028D9771E}" type="presParOf" srcId="{AC15D013-BA8D-8343-A3CA-43FF66D246E7}" destId="{5E1A0DC6-FB2A-8F42-B33A-D83526E2803D}" srcOrd="3" destOrd="0" presId="urn:microsoft.com/office/officeart/2005/8/layout/chevron1"/>
    <dgm:cxn modelId="{3A5F0682-AAF8-334B-9C26-83393326F5E8}" type="presParOf" srcId="{AC15D013-BA8D-8343-A3CA-43FF66D246E7}" destId="{B06A9F08-CF4F-554A-80C8-A2AAB8AE44DA}"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886805-0481-7A46-8CCE-72456D0389C3}" type="doc">
      <dgm:prSet loTypeId="urn:microsoft.com/office/officeart/2005/8/layout/chevron1" loCatId="" qsTypeId="urn:microsoft.com/office/officeart/2005/8/quickstyle/simple4" qsCatId="simple" csTypeId="urn:microsoft.com/office/officeart/2005/8/colors/accent1_2" csCatId="accent1" phldr="1"/>
      <dgm:spPr/>
    </dgm:pt>
    <dgm:pt modelId="{4DFF55DE-037A-9A4B-B2B3-A22AF80D459B}">
      <dgm:prSet phldrT="[Text]"/>
      <dgm:spPr/>
      <dgm:t>
        <a:bodyPr/>
        <a:lstStyle/>
        <a:p>
          <a:r>
            <a:rPr lang="en-US" dirty="0" smtClean="0"/>
            <a:t>UAT</a:t>
          </a:r>
          <a:endParaRPr lang="en-US" dirty="0"/>
        </a:p>
      </dgm:t>
    </dgm:pt>
    <dgm:pt modelId="{7EDB1E44-455D-8746-9AE4-F96B8A4F0935}" type="parTrans" cxnId="{16E4DD84-6DD8-A84A-9A4F-D3DA01E386CD}">
      <dgm:prSet/>
      <dgm:spPr/>
      <dgm:t>
        <a:bodyPr/>
        <a:lstStyle/>
        <a:p>
          <a:endParaRPr lang="en-US"/>
        </a:p>
      </dgm:t>
    </dgm:pt>
    <dgm:pt modelId="{8EEC31AD-E2DF-8D42-BE1A-F366F5865073}" type="sibTrans" cxnId="{16E4DD84-6DD8-A84A-9A4F-D3DA01E386CD}">
      <dgm:prSet/>
      <dgm:spPr/>
      <dgm:t>
        <a:bodyPr/>
        <a:lstStyle/>
        <a:p>
          <a:endParaRPr lang="en-US"/>
        </a:p>
      </dgm:t>
    </dgm:pt>
    <dgm:pt modelId="{8175CA1D-1EA4-394A-A553-74CABE10E4C5}">
      <dgm:prSet phldrT="[Text]"/>
      <dgm:spPr>
        <a:solidFill>
          <a:schemeClr val="accent2"/>
        </a:solidFill>
      </dgm:spPr>
      <dgm:t>
        <a:bodyPr/>
        <a:lstStyle/>
        <a:p>
          <a:r>
            <a:rPr lang="en-US" dirty="0" smtClean="0"/>
            <a:t>PRE-PROD</a:t>
          </a:r>
          <a:endParaRPr lang="en-US" dirty="0"/>
        </a:p>
      </dgm:t>
    </dgm:pt>
    <dgm:pt modelId="{06028938-D589-614F-89AA-C000658F6087}" type="parTrans" cxnId="{3947E03B-C01B-4840-AE5C-0776F0A1DFD1}">
      <dgm:prSet/>
      <dgm:spPr/>
      <dgm:t>
        <a:bodyPr/>
        <a:lstStyle/>
        <a:p>
          <a:endParaRPr lang="en-US"/>
        </a:p>
      </dgm:t>
    </dgm:pt>
    <dgm:pt modelId="{98DFFCBE-FFB8-AD46-AF55-3A2765225E13}" type="sibTrans" cxnId="{3947E03B-C01B-4840-AE5C-0776F0A1DFD1}">
      <dgm:prSet/>
      <dgm:spPr/>
      <dgm:t>
        <a:bodyPr/>
        <a:lstStyle/>
        <a:p>
          <a:endParaRPr lang="en-US"/>
        </a:p>
      </dgm:t>
    </dgm:pt>
    <dgm:pt modelId="{52850CA1-B05A-4147-9E1E-0EC39009839B}">
      <dgm:prSet phldrT="[Text]"/>
      <dgm:spPr/>
      <dgm:t>
        <a:bodyPr/>
        <a:lstStyle/>
        <a:p>
          <a:r>
            <a:rPr lang="en-US" dirty="0" smtClean="0"/>
            <a:t>PROD</a:t>
          </a:r>
          <a:endParaRPr lang="en-US" dirty="0"/>
        </a:p>
      </dgm:t>
    </dgm:pt>
    <dgm:pt modelId="{7838E540-0007-4F4F-8519-370DA5B78BB7}" type="parTrans" cxnId="{A82B946C-5BED-F747-9577-44808081445F}">
      <dgm:prSet/>
      <dgm:spPr/>
      <dgm:t>
        <a:bodyPr/>
        <a:lstStyle/>
        <a:p>
          <a:endParaRPr lang="en-US"/>
        </a:p>
      </dgm:t>
    </dgm:pt>
    <dgm:pt modelId="{7257EB2B-1496-FF4E-9EBB-ABAF200FED4A}" type="sibTrans" cxnId="{A82B946C-5BED-F747-9577-44808081445F}">
      <dgm:prSet/>
      <dgm:spPr/>
      <dgm:t>
        <a:bodyPr/>
        <a:lstStyle/>
        <a:p>
          <a:endParaRPr lang="en-US"/>
        </a:p>
      </dgm:t>
    </dgm:pt>
    <dgm:pt modelId="{AC15D013-BA8D-8343-A3CA-43FF66D246E7}" type="pres">
      <dgm:prSet presAssocID="{65886805-0481-7A46-8CCE-72456D0389C3}" presName="Name0" presStyleCnt="0">
        <dgm:presLayoutVars>
          <dgm:dir/>
          <dgm:animLvl val="lvl"/>
          <dgm:resizeHandles val="exact"/>
        </dgm:presLayoutVars>
      </dgm:prSet>
      <dgm:spPr/>
    </dgm:pt>
    <dgm:pt modelId="{8F1ABB0A-0DD3-504D-8860-4DDC17346E3E}" type="pres">
      <dgm:prSet presAssocID="{4DFF55DE-037A-9A4B-B2B3-A22AF80D459B}" presName="parTxOnly" presStyleLbl="node1" presStyleIdx="0" presStyleCnt="3">
        <dgm:presLayoutVars>
          <dgm:chMax val="0"/>
          <dgm:chPref val="0"/>
          <dgm:bulletEnabled val="1"/>
        </dgm:presLayoutVars>
      </dgm:prSet>
      <dgm:spPr/>
      <dgm:t>
        <a:bodyPr/>
        <a:lstStyle/>
        <a:p>
          <a:endParaRPr lang="en-US"/>
        </a:p>
      </dgm:t>
    </dgm:pt>
    <dgm:pt modelId="{24313612-EB52-A04F-99B4-D461C78D6209}" type="pres">
      <dgm:prSet presAssocID="{8EEC31AD-E2DF-8D42-BE1A-F366F5865073}" presName="parTxOnlySpace" presStyleCnt="0"/>
      <dgm:spPr/>
    </dgm:pt>
    <dgm:pt modelId="{D1427B2F-CC59-374F-AB50-E596A30B9F60}" type="pres">
      <dgm:prSet presAssocID="{8175CA1D-1EA4-394A-A553-74CABE10E4C5}" presName="parTxOnly" presStyleLbl="node1" presStyleIdx="1" presStyleCnt="3">
        <dgm:presLayoutVars>
          <dgm:chMax val="0"/>
          <dgm:chPref val="0"/>
          <dgm:bulletEnabled val="1"/>
        </dgm:presLayoutVars>
      </dgm:prSet>
      <dgm:spPr/>
      <dgm:t>
        <a:bodyPr/>
        <a:lstStyle/>
        <a:p>
          <a:endParaRPr lang="en-US"/>
        </a:p>
      </dgm:t>
    </dgm:pt>
    <dgm:pt modelId="{5E1A0DC6-FB2A-8F42-B33A-D83526E2803D}" type="pres">
      <dgm:prSet presAssocID="{98DFFCBE-FFB8-AD46-AF55-3A2765225E13}" presName="parTxOnlySpace" presStyleCnt="0"/>
      <dgm:spPr/>
    </dgm:pt>
    <dgm:pt modelId="{B06A9F08-CF4F-554A-80C8-A2AAB8AE44DA}" type="pres">
      <dgm:prSet presAssocID="{52850CA1-B05A-4147-9E1E-0EC39009839B}" presName="parTxOnly" presStyleLbl="node1" presStyleIdx="2" presStyleCnt="3" custLinFactNeighborY="-3082">
        <dgm:presLayoutVars>
          <dgm:chMax val="0"/>
          <dgm:chPref val="0"/>
          <dgm:bulletEnabled val="1"/>
        </dgm:presLayoutVars>
      </dgm:prSet>
      <dgm:spPr/>
      <dgm:t>
        <a:bodyPr/>
        <a:lstStyle/>
        <a:p>
          <a:endParaRPr lang="en-US"/>
        </a:p>
      </dgm:t>
    </dgm:pt>
  </dgm:ptLst>
  <dgm:cxnLst>
    <dgm:cxn modelId="{FC4681B2-FB1F-C640-B510-E9F0D9BEDF34}" type="presOf" srcId="{52850CA1-B05A-4147-9E1E-0EC39009839B}" destId="{B06A9F08-CF4F-554A-80C8-A2AAB8AE44DA}" srcOrd="0" destOrd="0" presId="urn:microsoft.com/office/officeart/2005/8/layout/chevron1"/>
    <dgm:cxn modelId="{A82B946C-5BED-F747-9577-44808081445F}" srcId="{65886805-0481-7A46-8CCE-72456D0389C3}" destId="{52850CA1-B05A-4147-9E1E-0EC39009839B}" srcOrd="2" destOrd="0" parTransId="{7838E540-0007-4F4F-8519-370DA5B78BB7}" sibTransId="{7257EB2B-1496-FF4E-9EBB-ABAF200FED4A}"/>
    <dgm:cxn modelId="{16E4DD84-6DD8-A84A-9A4F-D3DA01E386CD}" srcId="{65886805-0481-7A46-8CCE-72456D0389C3}" destId="{4DFF55DE-037A-9A4B-B2B3-A22AF80D459B}" srcOrd="0" destOrd="0" parTransId="{7EDB1E44-455D-8746-9AE4-F96B8A4F0935}" sibTransId="{8EEC31AD-E2DF-8D42-BE1A-F366F5865073}"/>
    <dgm:cxn modelId="{5A51A4A3-9CCA-0246-AF05-D8489FD53BFC}" type="presOf" srcId="{4DFF55DE-037A-9A4B-B2B3-A22AF80D459B}" destId="{8F1ABB0A-0DD3-504D-8860-4DDC17346E3E}" srcOrd="0" destOrd="0" presId="urn:microsoft.com/office/officeart/2005/8/layout/chevron1"/>
    <dgm:cxn modelId="{CF3721B2-EBAB-7B49-969E-548DCA881E61}" type="presOf" srcId="{8175CA1D-1EA4-394A-A553-74CABE10E4C5}" destId="{D1427B2F-CC59-374F-AB50-E596A30B9F60}" srcOrd="0" destOrd="0" presId="urn:microsoft.com/office/officeart/2005/8/layout/chevron1"/>
    <dgm:cxn modelId="{6E595074-60B4-AD4E-93A8-65A0DCB61E28}" type="presOf" srcId="{65886805-0481-7A46-8CCE-72456D0389C3}" destId="{AC15D013-BA8D-8343-A3CA-43FF66D246E7}" srcOrd="0" destOrd="0" presId="urn:microsoft.com/office/officeart/2005/8/layout/chevron1"/>
    <dgm:cxn modelId="{3947E03B-C01B-4840-AE5C-0776F0A1DFD1}" srcId="{65886805-0481-7A46-8CCE-72456D0389C3}" destId="{8175CA1D-1EA4-394A-A553-74CABE10E4C5}" srcOrd="1" destOrd="0" parTransId="{06028938-D589-614F-89AA-C000658F6087}" sibTransId="{98DFFCBE-FFB8-AD46-AF55-3A2765225E13}"/>
    <dgm:cxn modelId="{B0281DC4-315B-984F-8EB3-89E5604E2831}" type="presParOf" srcId="{AC15D013-BA8D-8343-A3CA-43FF66D246E7}" destId="{8F1ABB0A-0DD3-504D-8860-4DDC17346E3E}" srcOrd="0" destOrd="0" presId="urn:microsoft.com/office/officeart/2005/8/layout/chevron1"/>
    <dgm:cxn modelId="{D372564A-42AE-9E45-BCA2-EE28F6D52FBB}" type="presParOf" srcId="{AC15D013-BA8D-8343-A3CA-43FF66D246E7}" destId="{24313612-EB52-A04F-99B4-D461C78D6209}" srcOrd="1" destOrd="0" presId="urn:microsoft.com/office/officeart/2005/8/layout/chevron1"/>
    <dgm:cxn modelId="{6885504A-4092-0C49-9BB0-D1D2E9319EE2}" type="presParOf" srcId="{AC15D013-BA8D-8343-A3CA-43FF66D246E7}" destId="{D1427B2F-CC59-374F-AB50-E596A30B9F60}" srcOrd="2" destOrd="0" presId="urn:microsoft.com/office/officeart/2005/8/layout/chevron1"/>
    <dgm:cxn modelId="{A68402FF-056F-834F-98AC-18DA6E97F2AC}" type="presParOf" srcId="{AC15D013-BA8D-8343-A3CA-43FF66D246E7}" destId="{5E1A0DC6-FB2A-8F42-B33A-D83526E2803D}" srcOrd="3" destOrd="0" presId="urn:microsoft.com/office/officeart/2005/8/layout/chevron1"/>
    <dgm:cxn modelId="{143CA899-DADA-9E48-A8F5-FBF2F78053D8}" type="presParOf" srcId="{AC15D013-BA8D-8343-A3CA-43FF66D246E7}" destId="{B06A9F08-CF4F-554A-80C8-A2AAB8AE44DA}"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ABB0A-0DD3-504D-8860-4DDC17346E3E}">
      <dsp:nvSpPr>
        <dsp:cNvPr id="0" name=""/>
        <dsp:cNvSpPr/>
      </dsp:nvSpPr>
      <dsp:spPr>
        <a:xfrm>
          <a:off x="2370" y="0"/>
          <a:ext cx="2887536" cy="41620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UAT</a:t>
          </a:r>
          <a:endParaRPr lang="en-US" sz="2500" kern="1200" dirty="0"/>
        </a:p>
      </dsp:txBody>
      <dsp:txXfrm>
        <a:off x="210473" y="0"/>
        <a:ext cx="2471330" cy="416206"/>
      </dsp:txXfrm>
    </dsp:sp>
    <dsp:sp modelId="{D1427B2F-CC59-374F-AB50-E596A30B9F60}">
      <dsp:nvSpPr>
        <dsp:cNvPr id="0" name=""/>
        <dsp:cNvSpPr/>
      </dsp:nvSpPr>
      <dsp:spPr>
        <a:xfrm>
          <a:off x="2601152" y="0"/>
          <a:ext cx="2887536" cy="41620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PRE-PROD</a:t>
          </a:r>
          <a:endParaRPr lang="en-US" sz="2500" kern="1200" dirty="0"/>
        </a:p>
      </dsp:txBody>
      <dsp:txXfrm>
        <a:off x="2809255" y="0"/>
        <a:ext cx="2471330" cy="416206"/>
      </dsp:txXfrm>
    </dsp:sp>
    <dsp:sp modelId="{B06A9F08-CF4F-554A-80C8-A2AAB8AE44DA}">
      <dsp:nvSpPr>
        <dsp:cNvPr id="0" name=""/>
        <dsp:cNvSpPr/>
      </dsp:nvSpPr>
      <dsp:spPr>
        <a:xfrm>
          <a:off x="5199935" y="0"/>
          <a:ext cx="2887536" cy="41620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PROD</a:t>
          </a:r>
          <a:endParaRPr lang="en-US" sz="2500" kern="1200" dirty="0"/>
        </a:p>
      </dsp:txBody>
      <dsp:txXfrm>
        <a:off x="5408038" y="0"/>
        <a:ext cx="2471330" cy="41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ABB0A-0DD3-504D-8860-4DDC17346E3E}">
      <dsp:nvSpPr>
        <dsp:cNvPr id="0" name=""/>
        <dsp:cNvSpPr/>
      </dsp:nvSpPr>
      <dsp:spPr>
        <a:xfrm>
          <a:off x="2370" y="0"/>
          <a:ext cx="2887536" cy="41620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UAT</a:t>
          </a:r>
          <a:endParaRPr lang="en-US" sz="2500" kern="1200" dirty="0"/>
        </a:p>
      </dsp:txBody>
      <dsp:txXfrm>
        <a:off x="210473" y="0"/>
        <a:ext cx="2471330" cy="416206"/>
      </dsp:txXfrm>
    </dsp:sp>
    <dsp:sp modelId="{D1427B2F-CC59-374F-AB50-E596A30B9F60}">
      <dsp:nvSpPr>
        <dsp:cNvPr id="0" name=""/>
        <dsp:cNvSpPr/>
      </dsp:nvSpPr>
      <dsp:spPr>
        <a:xfrm>
          <a:off x="2601152" y="0"/>
          <a:ext cx="2887536" cy="416206"/>
        </a:xfrm>
        <a:prstGeom prst="chevron">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PRE-PROD</a:t>
          </a:r>
          <a:endParaRPr lang="en-US" sz="2500" kern="1200" dirty="0"/>
        </a:p>
      </dsp:txBody>
      <dsp:txXfrm>
        <a:off x="2809255" y="0"/>
        <a:ext cx="2471330" cy="416206"/>
      </dsp:txXfrm>
    </dsp:sp>
    <dsp:sp modelId="{B06A9F08-CF4F-554A-80C8-A2AAB8AE44DA}">
      <dsp:nvSpPr>
        <dsp:cNvPr id="0" name=""/>
        <dsp:cNvSpPr/>
      </dsp:nvSpPr>
      <dsp:spPr>
        <a:xfrm>
          <a:off x="5199935" y="0"/>
          <a:ext cx="2887536" cy="41620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PROD</a:t>
          </a:r>
          <a:endParaRPr lang="en-US" sz="2500" kern="1200" dirty="0"/>
        </a:p>
      </dsp:txBody>
      <dsp:txXfrm>
        <a:off x="5408038" y="0"/>
        <a:ext cx="2471330" cy="4162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e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umsplatzhalter 2"/>
          <p:cNvSpPr>
            <a:spLocks noGrp="1"/>
          </p:cNvSpPr>
          <p:nvPr>
            <p:ph type="dt" idx="1"/>
          </p:nvPr>
        </p:nvSpPr>
        <p:spPr bwMode="gray">
          <a:xfrm>
            <a:off x="5206012" y="6512018"/>
            <a:ext cx="4334046" cy="143016"/>
          </a:xfrm>
          <a:prstGeom prst="rect">
            <a:avLst/>
          </a:prstGeom>
        </p:spPr>
        <p:txBody>
          <a:bodyPr vert="horz" wrap="none" lIns="0" tIns="0" rIns="0" bIns="0" rtlCol="0" anchor="t"/>
          <a:lstStyle>
            <a:lvl1pPr algn="r">
              <a:defRPr sz="800">
                <a:solidFill>
                  <a:schemeClr val="bg2"/>
                </a:solidFill>
              </a:defRPr>
            </a:lvl1pPr>
          </a:lstStyle>
          <a:p>
            <a:r>
              <a:rPr lang="en-US" dirty="0" smtClean="0"/>
              <a:t>© Electric Cloud  |  </a:t>
            </a:r>
            <a:r>
              <a:rPr lang="en-US" dirty="0" err="1" smtClean="0"/>
              <a:t>www.electric-cloud.com</a:t>
            </a:r>
            <a:endParaRPr lang="de-DE" dirty="0"/>
          </a:p>
        </p:txBody>
      </p:sp>
      <p:sp>
        <p:nvSpPr>
          <p:cNvPr id="7" name="Fußzeilenplatzhalter 5"/>
          <p:cNvSpPr>
            <a:spLocks noGrp="1"/>
          </p:cNvSpPr>
          <p:nvPr>
            <p:ph type="ftr" sz="quarter" idx="2"/>
          </p:nvPr>
        </p:nvSpPr>
        <p:spPr bwMode="gray">
          <a:xfrm>
            <a:off x="469899" y="6512019"/>
            <a:ext cx="4266604" cy="143015"/>
          </a:xfrm>
          <a:prstGeom prst="rect">
            <a:avLst/>
          </a:prstGeom>
        </p:spPr>
        <p:txBody>
          <a:bodyPr vert="horz" lIns="0" tIns="0" rIns="0" bIns="0" rtlCol="0" anchor="t"/>
          <a:lstStyle>
            <a:lvl1pPr algn="r">
              <a:defRPr sz="800">
                <a:solidFill>
                  <a:schemeClr val="bg2"/>
                </a:solidFill>
              </a:defRPr>
            </a:lvl1pPr>
          </a:lstStyle>
          <a:p>
            <a:pPr algn="l"/>
            <a:r>
              <a:rPr lang="de-DE" smtClean="0"/>
              <a:t>Presentationstitle  |  Date</a:t>
            </a:r>
            <a:endParaRPr lang="de-DE" dirty="0"/>
          </a:p>
        </p:txBody>
      </p:sp>
      <p:sp>
        <p:nvSpPr>
          <p:cNvPr id="8" name="Foliennummernplatzhalter 6"/>
          <p:cNvSpPr>
            <a:spLocks noGrp="1"/>
          </p:cNvSpPr>
          <p:nvPr>
            <p:ph type="sldNum" sz="quarter" idx="3"/>
          </p:nvPr>
        </p:nvSpPr>
        <p:spPr bwMode="gray">
          <a:xfrm>
            <a:off x="4736503" y="6512019"/>
            <a:ext cx="469508" cy="298357"/>
          </a:xfrm>
          <a:prstGeom prst="rect">
            <a:avLst/>
          </a:prstGeom>
          <a:solidFill>
            <a:schemeClr val="tx2"/>
          </a:solidFill>
        </p:spPr>
        <p:txBody>
          <a:bodyPr vert="horz" wrap="none" lIns="0" tIns="36000" rIns="0" bIns="36000" rtlCol="0" anchor="t"/>
          <a:lstStyle>
            <a:lvl1pPr algn="r">
              <a:defRPr sz="800" b="1">
                <a:solidFill>
                  <a:schemeClr val="bg1"/>
                </a:solidFill>
              </a:defRPr>
            </a:lvl1pPr>
          </a:lstStyle>
          <a:p>
            <a:pPr algn="ctr"/>
            <a:fld id="{21613F40-7725-4229-977C-7AF5E84064F1}" type="slidenum">
              <a:rPr lang="de-DE" smtClean="0"/>
              <a:pPr algn="ctr"/>
              <a:t>‹#›</a:t>
            </a:fld>
            <a:endParaRPr lang="de-DE" dirty="0"/>
          </a:p>
        </p:txBody>
      </p:sp>
      <p:sp>
        <p:nvSpPr>
          <p:cNvPr id="29" name="Rectangle 21"/>
          <p:cNvSpPr>
            <a:spLocks noChangeArrowheads="1"/>
          </p:cNvSpPr>
          <p:nvPr/>
        </p:nvSpPr>
        <p:spPr bwMode="gray">
          <a:xfrm>
            <a:off x="4736503" y="0"/>
            <a:ext cx="469508" cy="428799"/>
          </a:xfrm>
          <a:prstGeom prst="rect">
            <a:avLst/>
          </a:prstGeom>
          <a:solidFill>
            <a:srgbClr val="01A1E7"/>
          </a:solidFill>
          <a:ln>
            <a:noFill/>
          </a:ln>
        </p:spPr>
        <p:txBody>
          <a:bodyPr vert="horz" wrap="square" lIns="91440" tIns="45720" rIns="91440" bIns="45720" numCol="1" anchor="t" anchorCtr="0" compatLnSpc="1">
            <a:prstTxWarp prst="textNoShape">
              <a:avLst/>
            </a:prstTxWarp>
          </a:bodyPr>
          <a:lstStyle/>
          <a:p>
            <a:endParaRPr lang="de-DE"/>
          </a:p>
        </p:txBody>
      </p:sp>
      <p:grpSp>
        <p:nvGrpSpPr>
          <p:cNvPr id="35" name="Gruppieren 34"/>
          <p:cNvGrpSpPr/>
          <p:nvPr/>
        </p:nvGrpSpPr>
        <p:grpSpPr bwMode="gray">
          <a:xfrm>
            <a:off x="-143933" y="-140761"/>
            <a:ext cx="10230378" cy="7121346"/>
            <a:chOff x="-132373" y="-141746"/>
            <a:chExt cx="9408746" cy="7171146"/>
          </a:xfrm>
        </p:grpSpPr>
        <p:grpSp>
          <p:nvGrpSpPr>
            <p:cNvPr id="36" name="Gruppieren 35"/>
            <p:cNvGrpSpPr/>
            <p:nvPr/>
          </p:nvGrpSpPr>
          <p:grpSpPr bwMode="gray">
            <a:xfrm>
              <a:off x="-132373" y="872715"/>
              <a:ext cx="95861" cy="5397500"/>
              <a:chOff x="-132373" y="872715"/>
              <a:chExt cx="95861" cy="5397500"/>
            </a:xfrm>
          </p:grpSpPr>
          <p:cxnSp>
            <p:nvCxnSpPr>
              <p:cNvPr id="70" name="Gerade Verbindung 69"/>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p:cNvGrpSpPr/>
            <p:nvPr/>
          </p:nvGrpSpPr>
          <p:grpSpPr bwMode="gray">
            <a:xfrm>
              <a:off x="9180512" y="872715"/>
              <a:ext cx="95861" cy="5397500"/>
              <a:chOff x="-132373" y="872715"/>
              <a:chExt cx="95861" cy="5397500"/>
            </a:xfrm>
          </p:grpSpPr>
          <p:cxnSp>
            <p:nvCxnSpPr>
              <p:cNvPr id="67" name="Gerade Verbindung 66"/>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Gruppieren 56"/>
            <p:cNvGrpSpPr/>
            <p:nvPr/>
          </p:nvGrpSpPr>
          <p:grpSpPr bwMode="gray">
            <a:xfrm>
              <a:off x="425161" y="-141746"/>
              <a:ext cx="8358477" cy="108000"/>
              <a:chOff x="425161" y="-141746"/>
              <a:chExt cx="8358477" cy="108000"/>
            </a:xfrm>
          </p:grpSpPr>
          <p:cxnSp>
            <p:nvCxnSpPr>
              <p:cNvPr id="63" name="Gerade Verbindung 62"/>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bwMode="gray">
              <a:xfrm flipV="1">
                <a:off x="575145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uppieren 57"/>
            <p:cNvGrpSpPr/>
            <p:nvPr/>
          </p:nvGrpSpPr>
          <p:grpSpPr bwMode="gray">
            <a:xfrm>
              <a:off x="425161" y="6921400"/>
              <a:ext cx="8358477" cy="108000"/>
              <a:chOff x="425161" y="-141746"/>
              <a:chExt cx="8358477" cy="108000"/>
            </a:xfrm>
          </p:grpSpPr>
          <p:cxnSp>
            <p:nvCxnSpPr>
              <p:cNvPr id="59" name="Gerade Verbindung 58"/>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bwMode="gray">
              <a:xfrm flipV="1">
                <a:off x="576263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8" name="Picture 37"/>
          <p:cNvPicPr>
            <a:picLocks noChangeAspect="1"/>
          </p:cNvPicPr>
          <p:nvPr/>
        </p:nvPicPr>
        <p:blipFill>
          <a:blip r:embed="rId2"/>
          <a:stretch>
            <a:fillRect/>
          </a:stretch>
        </p:blipFill>
        <p:spPr>
          <a:xfrm>
            <a:off x="4757481" y="10930"/>
            <a:ext cx="2723083" cy="406581"/>
          </a:xfrm>
          <a:prstGeom prst="rect">
            <a:avLst/>
          </a:prstGeom>
        </p:spPr>
      </p:pic>
    </p:spTree>
    <p:extLst>
      <p:ext uri="{BB962C8B-B14F-4D97-AF65-F5344CB8AC3E}">
        <p14:creationId xmlns:p14="http://schemas.microsoft.com/office/powerpoint/2010/main" val="350472719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idx="1"/>
          </p:nvPr>
        </p:nvSpPr>
        <p:spPr bwMode="gray">
          <a:xfrm>
            <a:off x="6265862" y="5844866"/>
            <a:ext cx="3274195" cy="143016"/>
          </a:xfrm>
          <a:prstGeom prst="rect">
            <a:avLst/>
          </a:prstGeom>
        </p:spPr>
        <p:txBody>
          <a:bodyPr vert="horz" wrap="none" lIns="0" tIns="0" rIns="0" bIns="0" rtlCol="0"/>
          <a:lstStyle>
            <a:lvl1pPr algn="r">
              <a:defRPr sz="800">
                <a:solidFill>
                  <a:schemeClr val="bg2"/>
                </a:solidFill>
              </a:defRPr>
            </a:lvl1pPr>
          </a:lstStyle>
          <a:p>
            <a:r>
              <a:rPr lang="en-US" dirty="0" smtClean="0"/>
              <a:t>© Electric Cloud  |  </a:t>
            </a:r>
            <a:r>
              <a:rPr lang="en-US" dirty="0" err="1" smtClean="0"/>
              <a:t>www.electric-cloud.com</a:t>
            </a:r>
            <a:endParaRPr lang="de-DE" dirty="0"/>
          </a:p>
        </p:txBody>
      </p:sp>
      <p:sp>
        <p:nvSpPr>
          <p:cNvPr id="5" name="Notizenplatzhalter 4"/>
          <p:cNvSpPr>
            <a:spLocks noGrp="1"/>
          </p:cNvSpPr>
          <p:nvPr>
            <p:ph type="body" sz="quarter" idx="3"/>
          </p:nvPr>
        </p:nvSpPr>
        <p:spPr bwMode="gray">
          <a:xfrm>
            <a:off x="6265863" y="204787"/>
            <a:ext cx="3286544" cy="5486400"/>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a:t>
            </a:r>
          </a:p>
          <a:p>
            <a:pPr lvl="6"/>
            <a:r>
              <a:rPr lang="de-DE" dirty="0" smtClean="0"/>
              <a:t>Siebte</a:t>
            </a:r>
          </a:p>
          <a:p>
            <a:pPr lvl="7"/>
            <a:r>
              <a:rPr lang="de-DE" dirty="0" smtClean="0"/>
              <a:t>Achte</a:t>
            </a:r>
          </a:p>
          <a:p>
            <a:pPr lvl="8"/>
            <a:r>
              <a:rPr lang="de-DE" dirty="0" smtClean="0"/>
              <a:t>Neunte</a:t>
            </a:r>
            <a:endParaRPr lang="de-DE" dirty="0"/>
          </a:p>
        </p:txBody>
      </p:sp>
      <p:sp>
        <p:nvSpPr>
          <p:cNvPr id="6" name="Fußzeilenplatzhalter 5"/>
          <p:cNvSpPr>
            <a:spLocks noGrp="1"/>
          </p:cNvSpPr>
          <p:nvPr>
            <p:ph type="ftr" sz="quarter" idx="4"/>
          </p:nvPr>
        </p:nvSpPr>
        <p:spPr bwMode="gray">
          <a:xfrm>
            <a:off x="6265863" y="6020352"/>
            <a:ext cx="2933389" cy="209880"/>
          </a:xfrm>
          <a:prstGeom prst="rect">
            <a:avLst/>
          </a:prstGeom>
        </p:spPr>
        <p:txBody>
          <a:bodyPr vert="horz" lIns="72000" tIns="36000" rIns="72000" bIns="36000" rtlCol="0" anchor="b"/>
          <a:lstStyle>
            <a:lvl1pPr algn="r">
              <a:defRPr sz="800">
                <a:solidFill>
                  <a:schemeClr val="bg2"/>
                </a:solidFill>
              </a:defRPr>
            </a:lvl1pPr>
          </a:lstStyle>
          <a:p>
            <a:endParaRPr lang="de-DE" dirty="0"/>
          </a:p>
        </p:txBody>
      </p:sp>
      <p:sp>
        <p:nvSpPr>
          <p:cNvPr id="7" name="Foliennummernplatzhalter 6"/>
          <p:cNvSpPr>
            <a:spLocks noGrp="1"/>
          </p:cNvSpPr>
          <p:nvPr>
            <p:ph type="sldNum" sz="quarter" idx="5"/>
          </p:nvPr>
        </p:nvSpPr>
        <p:spPr bwMode="gray">
          <a:xfrm>
            <a:off x="9199252" y="6020352"/>
            <a:ext cx="350010" cy="203094"/>
          </a:xfrm>
          <a:prstGeom prst="rect">
            <a:avLst/>
          </a:prstGeom>
          <a:solidFill>
            <a:schemeClr val="tx2"/>
          </a:solidFill>
        </p:spPr>
        <p:txBody>
          <a:bodyPr vert="horz" wrap="none" lIns="0" tIns="36000" rIns="72000" bIns="36000" rtlCol="0" anchor="b"/>
          <a:lstStyle>
            <a:lvl1pPr algn="r">
              <a:defRPr sz="800" b="1">
                <a:solidFill>
                  <a:schemeClr val="bg1"/>
                </a:solidFill>
              </a:defRPr>
            </a:lvl1pPr>
          </a:lstStyle>
          <a:p>
            <a:fld id="{21613F40-7725-4229-977C-7AF5E84064F1}" type="slidenum">
              <a:rPr lang="de-DE" smtClean="0"/>
              <a:pPr/>
              <a:t>‹#›</a:t>
            </a:fld>
            <a:endParaRPr lang="de-DE" dirty="0"/>
          </a:p>
        </p:txBody>
      </p:sp>
      <p:grpSp>
        <p:nvGrpSpPr>
          <p:cNvPr id="11" name="Gruppieren 10"/>
          <p:cNvGrpSpPr/>
          <p:nvPr/>
        </p:nvGrpSpPr>
        <p:grpSpPr bwMode="gray">
          <a:xfrm>
            <a:off x="477481" y="5540787"/>
            <a:ext cx="5373547" cy="688965"/>
            <a:chOff x="6096000" y="3932993"/>
            <a:chExt cx="3394074" cy="1036890"/>
          </a:xfrm>
        </p:grpSpPr>
        <p:cxnSp>
          <p:nvCxnSpPr>
            <p:cNvPr id="14" name="Gerade Verbindung 13"/>
            <p:cNvCxnSpPr/>
            <p:nvPr/>
          </p:nvCxnSpPr>
          <p:spPr bwMode="gray">
            <a:xfrm>
              <a:off x="6096000" y="4969883"/>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6096000" y="4451438"/>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a:off x="6096000" y="3932993"/>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Folienbildplatzhalter 50"/>
          <p:cNvSpPr>
            <a:spLocks noGrp="1" noRot="1" noChangeAspect="1"/>
          </p:cNvSpPr>
          <p:nvPr>
            <p:ph type="sldImg" idx="2"/>
          </p:nvPr>
        </p:nvSpPr>
        <p:spPr bwMode="gray">
          <a:xfrm>
            <a:off x="213810" y="204787"/>
            <a:ext cx="5824246" cy="3276703"/>
          </a:xfrm>
          <a:prstGeom prst="rect">
            <a:avLst/>
          </a:prstGeom>
          <a:noFill/>
          <a:ln w="12700">
            <a:noFill/>
          </a:ln>
        </p:spPr>
        <p:txBody>
          <a:bodyPr vert="horz" lIns="91440" tIns="45720" rIns="91440" bIns="45720" rtlCol="0" anchor="ctr"/>
          <a:lstStyle/>
          <a:p>
            <a:endParaRPr lang="de-DE" dirty="0"/>
          </a:p>
        </p:txBody>
      </p:sp>
      <p:cxnSp>
        <p:nvCxnSpPr>
          <p:cNvPr id="45" name="Gerade Verbindung 14"/>
          <p:cNvCxnSpPr/>
          <p:nvPr/>
        </p:nvCxnSpPr>
        <p:spPr bwMode="gray">
          <a:xfrm>
            <a:off x="475456" y="5194305"/>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Gerade Verbindung 15"/>
          <p:cNvCxnSpPr/>
          <p:nvPr/>
        </p:nvCxnSpPr>
        <p:spPr bwMode="gray">
          <a:xfrm>
            <a:off x="475456" y="4849822"/>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Gerade Verbindung 14"/>
          <p:cNvCxnSpPr/>
          <p:nvPr/>
        </p:nvCxnSpPr>
        <p:spPr bwMode="gray">
          <a:xfrm>
            <a:off x="475456" y="4505340"/>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Gerade Verbindung 15"/>
          <p:cNvCxnSpPr/>
          <p:nvPr/>
        </p:nvCxnSpPr>
        <p:spPr bwMode="gray">
          <a:xfrm>
            <a:off x="475456" y="4160857"/>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093269"/>
      </p:ext>
    </p:extLst>
  </p:cSld>
  <p:clrMap bg1="lt1" tx1="dk1" bg2="lt2" tx2="dk2" accent1="accent1" accent2="accent2" accent3="accent3" accent4="accent4" accent5="accent5" accent6="accent6" hlink="hlink" folHlink="folHlink"/>
  <p:hf hdr="0"/>
  <p:notesStyle>
    <a:lvl1pPr marL="0" indent="0" algn="l" defTabSz="641909" rtl="0" eaLnBrk="1" latinLnBrk="0" hangingPunct="1">
      <a:spcBef>
        <a:spcPts val="140"/>
      </a:spcBef>
      <a:spcAft>
        <a:spcPts val="140"/>
      </a:spcAft>
      <a:defRPr sz="772" kern="1200">
        <a:solidFill>
          <a:schemeClr val="tx1"/>
        </a:solidFill>
        <a:latin typeface="+mn-lt"/>
        <a:ea typeface="+mn-ea"/>
        <a:cs typeface="+mn-cs"/>
      </a:defRPr>
    </a:lvl1pPr>
    <a:lvl2pPr marL="0" indent="0" algn="l" defTabSz="641909" rtl="0" eaLnBrk="1" latinLnBrk="0" hangingPunct="1">
      <a:spcBef>
        <a:spcPts val="140"/>
      </a:spcBef>
      <a:spcAft>
        <a:spcPts val="140"/>
      </a:spcAft>
      <a:defRPr sz="772" b="1" kern="1200">
        <a:solidFill>
          <a:schemeClr val="tx1"/>
        </a:solidFill>
        <a:latin typeface="+mn-lt"/>
        <a:ea typeface="+mn-ea"/>
        <a:cs typeface="+mn-cs"/>
      </a:defRPr>
    </a:lvl2pPr>
    <a:lvl3pPr marL="120358" indent="-120358" algn="l" defTabSz="641909" rtl="0" eaLnBrk="1" latinLnBrk="0" hangingPunct="1">
      <a:spcBef>
        <a:spcPts val="140"/>
      </a:spcBef>
      <a:spcAft>
        <a:spcPts val="140"/>
      </a:spcAft>
      <a:buClr>
        <a:schemeClr val="accent1"/>
      </a:buClr>
      <a:buSzPct val="70000"/>
      <a:buFont typeface="Wingdings" pitchFamily="2" charset="2"/>
      <a:buChar char="n"/>
      <a:defRPr sz="772" kern="1200">
        <a:solidFill>
          <a:schemeClr val="tx1"/>
        </a:solidFill>
        <a:latin typeface="+mn-lt"/>
        <a:ea typeface="+mn-ea"/>
        <a:cs typeface="+mn-cs"/>
      </a:defRPr>
    </a:lvl3pPr>
    <a:lvl4pPr marL="249631" indent="-124816" algn="l" defTabSz="641909" rtl="0" eaLnBrk="1" latinLnBrk="0" hangingPunct="1">
      <a:spcBef>
        <a:spcPts val="140"/>
      </a:spcBef>
      <a:spcAft>
        <a:spcPts val="140"/>
      </a:spcAft>
      <a:buClr>
        <a:schemeClr val="accent1"/>
      </a:buClr>
      <a:buSzPct val="70000"/>
      <a:buFont typeface="Wingdings" pitchFamily="2" charset="2"/>
      <a:buChar char="n"/>
      <a:defRPr sz="772" kern="1200">
        <a:solidFill>
          <a:schemeClr val="tx1"/>
        </a:solidFill>
        <a:latin typeface="+mn-lt"/>
        <a:ea typeface="+mn-ea"/>
        <a:cs typeface="+mn-cs"/>
      </a:defRPr>
    </a:lvl4pPr>
    <a:lvl5pPr marL="124816" indent="-124816" algn="l" defTabSz="641909" rtl="0" eaLnBrk="1" latinLnBrk="0" hangingPunct="1">
      <a:spcBef>
        <a:spcPts val="140"/>
      </a:spcBef>
      <a:spcAft>
        <a:spcPts val="140"/>
      </a:spcAft>
      <a:buClr>
        <a:schemeClr val="accent1"/>
      </a:buClr>
      <a:buFont typeface="+mj-lt"/>
      <a:buAutoNum type="romanUcPeriod"/>
      <a:defRPr sz="772" kern="1200">
        <a:solidFill>
          <a:schemeClr val="tx1"/>
        </a:solidFill>
        <a:latin typeface="+mn-lt"/>
        <a:ea typeface="+mn-ea"/>
        <a:cs typeface="+mn-cs"/>
      </a:defRPr>
    </a:lvl5pPr>
    <a:lvl6pPr marL="0" indent="0" algn="l" defTabSz="641909" rtl="0" eaLnBrk="1" latinLnBrk="0" hangingPunct="1">
      <a:defRPr sz="983" b="0" kern="1200">
        <a:solidFill>
          <a:schemeClr val="accent5"/>
        </a:solidFill>
        <a:latin typeface="+mn-lt"/>
        <a:ea typeface="+mn-ea"/>
        <a:cs typeface="+mn-cs"/>
      </a:defRPr>
    </a:lvl6pPr>
    <a:lvl7pPr marL="0" indent="0" algn="l" defTabSz="641909" rtl="0" eaLnBrk="1" latinLnBrk="0" hangingPunct="1">
      <a:defRPr sz="983" b="0" kern="1200">
        <a:solidFill>
          <a:schemeClr val="accent6"/>
        </a:solidFill>
        <a:latin typeface="+mn-lt"/>
        <a:ea typeface="+mn-ea"/>
        <a:cs typeface="+mn-cs"/>
      </a:defRPr>
    </a:lvl7pPr>
    <a:lvl8pPr marL="0" indent="0" algn="l" defTabSz="641909" rtl="0" eaLnBrk="1" latinLnBrk="0" hangingPunct="1">
      <a:defRPr sz="983" b="0" kern="1200">
        <a:solidFill>
          <a:schemeClr val="accent3"/>
        </a:solidFill>
        <a:latin typeface="+mn-lt"/>
        <a:ea typeface="+mn-ea"/>
        <a:cs typeface="+mn-cs"/>
      </a:defRPr>
    </a:lvl8pPr>
    <a:lvl9pPr marL="0" indent="0" algn="l" defTabSz="641909" rtl="0" eaLnBrk="1" latinLnBrk="0" hangingPunct="1">
      <a:defRPr sz="632" b="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21613F40-7725-4229-977C-7AF5E84064F1}" type="slidenum">
              <a:rPr lang="de-DE" smtClean="0"/>
              <a:pPr/>
              <a:t>1</a:t>
            </a:fld>
            <a:endParaRPr lang="de-DE"/>
          </a:p>
        </p:txBody>
      </p:sp>
      <p:sp>
        <p:nvSpPr>
          <p:cNvPr id="5" name="Fußzeilenplatzhalter 4"/>
          <p:cNvSpPr>
            <a:spLocks noGrp="1"/>
          </p:cNvSpPr>
          <p:nvPr>
            <p:ph type="ftr" sz="quarter" idx="11"/>
          </p:nvPr>
        </p:nvSpPr>
        <p:spPr/>
        <p:txBody>
          <a:bodyPr/>
          <a:lstStyle/>
          <a:p>
            <a:r>
              <a:rPr lang="de-DE" smtClean="0"/>
              <a:t>Presentationstitle  |  Date</a:t>
            </a:r>
            <a:endParaRPr lang="de-DE" dirty="0"/>
          </a:p>
        </p:txBody>
      </p:sp>
      <p:sp>
        <p:nvSpPr>
          <p:cNvPr id="7" name="Datumsplatzhalter 6"/>
          <p:cNvSpPr>
            <a:spLocks noGrp="1"/>
          </p:cNvSpPr>
          <p:nvPr>
            <p:ph type="dt" idx="12"/>
          </p:nvPr>
        </p:nvSpPr>
        <p:spPr/>
        <p:txBody>
          <a:bodyPr/>
          <a:lstStyle/>
          <a:p>
            <a:r>
              <a:rPr lang="en-US" dirty="0" smtClean="0"/>
              <a:t>© Electric Cloud  |  </a:t>
            </a:r>
            <a:r>
              <a:rPr lang="en-US" dirty="0" err="1" smtClean="0"/>
              <a:t>www.electri-ccloud.com</a:t>
            </a:r>
            <a:endParaRPr lang="de-DE" dirty="0"/>
          </a:p>
        </p:txBody>
      </p:sp>
      <p:sp>
        <p:nvSpPr>
          <p:cNvPr id="8" name="Folienbildplatzhalter 7"/>
          <p:cNvSpPr>
            <a:spLocks noGrp="1" noRot="1" noChangeAspect="1"/>
          </p:cNvSpPr>
          <p:nvPr>
            <p:ph type="sldImg"/>
          </p:nvPr>
        </p:nvSpPr>
        <p:spPr>
          <a:xfrm>
            <a:off x="61913" y="1119188"/>
            <a:ext cx="6169025" cy="3470275"/>
          </a:xfrm>
        </p:spPr>
      </p:sp>
      <p:sp>
        <p:nvSpPr>
          <p:cNvPr id="9" name="Notizenplatzhalter 8"/>
          <p:cNvSpPr>
            <a:spLocks noGrp="1"/>
          </p:cNvSpPr>
          <p:nvPr>
            <p:ph type="body" idx="1"/>
          </p:nvPr>
        </p:nvSpPr>
        <p:spPr>
          <a:xfrm>
            <a:off x="6265863" y="849313"/>
            <a:ext cx="3286544" cy="4689474"/>
          </a:xfrm>
        </p:spPr>
        <p:txBody>
          <a:bodyPr/>
          <a:lstStyle/>
          <a:p>
            <a:r>
              <a:rPr lang="de-DE" baseline="0" dirty="0" err="1" smtClean="0"/>
              <a:t>Hello</a:t>
            </a:r>
            <a:r>
              <a:rPr lang="de-DE" baseline="0" dirty="0" smtClean="0"/>
              <a:t> </a:t>
            </a:r>
            <a:r>
              <a:rPr lang="de-DE" baseline="0" dirty="0" err="1" smtClean="0"/>
              <a:t>there</a:t>
            </a:r>
            <a:r>
              <a:rPr lang="de-DE" baseline="0" dirty="0" smtClean="0"/>
              <a:t>! </a:t>
            </a:r>
            <a:r>
              <a:rPr lang="de-DE" baseline="0" dirty="0" err="1" smtClean="0"/>
              <a:t>Thank</a:t>
            </a:r>
            <a:r>
              <a:rPr lang="de-DE" baseline="0" dirty="0" smtClean="0"/>
              <a:t> </a:t>
            </a:r>
            <a:r>
              <a:rPr lang="de-DE" baseline="0" dirty="0" err="1" smtClean="0"/>
              <a:t>you</a:t>
            </a:r>
            <a:r>
              <a:rPr lang="de-DE" baseline="0" dirty="0" smtClean="0"/>
              <a:t> </a:t>
            </a:r>
            <a:r>
              <a:rPr lang="de-DE" baseline="0" dirty="0" err="1" smtClean="0"/>
              <a:t>for</a:t>
            </a:r>
            <a:r>
              <a:rPr lang="de-DE" baseline="0" dirty="0" smtClean="0"/>
              <a:t> </a:t>
            </a:r>
            <a:r>
              <a:rPr lang="de-DE" baseline="0" dirty="0" err="1" smtClean="0"/>
              <a:t>attending</a:t>
            </a:r>
            <a:r>
              <a:rPr lang="de-DE" baseline="0" dirty="0" smtClean="0"/>
              <a:t> DevOps Enterprise 2015.  </a:t>
            </a:r>
            <a:r>
              <a:rPr lang="de-DE" baseline="0" dirty="0" err="1" smtClean="0"/>
              <a:t>What</a:t>
            </a:r>
            <a:r>
              <a:rPr lang="de-DE" baseline="0" dirty="0" smtClean="0"/>
              <a:t> a </a:t>
            </a:r>
            <a:r>
              <a:rPr lang="de-DE" baseline="0" dirty="0" err="1" smtClean="0"/>
              <a:t>wonderful</a:t>
            </a:r>
            <a:r>
              <a:rPr lang="de-DE" baseline="0" dirty="0" smtClean="0"/>
              <a:t> </a:t>
            </a:r>
            <a:r>
              <a:rPr lang="de-DE" baseline="0" dirty="0" err="1" smtClean="0"/>
              <a:t>start</a:t>
            </a:r>
            <a:r>
              <a:rPr lang="de-DE" baseline="0" dirty="0" smtClean="0"/>
              <a:t> </a:t>
            </a:r>
            <a:r>
              <a:rPr lang="de-DE" baseline="0" dirty="0" err="1" smtClean="0"/>
              <a:t>this</a:t>
            </a:r>
            <a:r>
              <a:rPr lang="de-DE" baseline="0" dirty="0" smtClean="0"/>
              <a:t> </a:t>
            </a:r>
            <a:r>
              <a:rPr lang="de-DE" baseline="0" dirty="0" err="1" smtClean="0"/>
              <a:t>morning</a:t>
            </a:r>
            <a:r>
              <a:rPr lang="de-DE" baseline="0" dirty="0" smtClean="0"/>
              <a:t>, </a:t>
            </a:r>
            <a:r>
              <a:rPr lang="de-DE" baseline="0" dirty="0" err="1" smtClean="0"/>
              <a:t>and</a:t>
            </a:r>
            <a:r>
              <a:rPr lang="de-DE" baseline="0" dirty="0" smtClean="0"/>
              <a:t> </a:t>
            </a:r>
            <a:r>
              <a:rPr lang="de-DE" baseline="0" dirty="0" err="1" smtClean="0"/>
              <a:t>look</a:t>
            </a:r>
            <a:r>
              <a:rPr lang="de-DE" baseline="0" dirty="0" smtClean="0"/>
              <a:t> </a:t>
            </a:r>
            <a:r>
              <a:rPr lang="de-DE" baseline="0" dirty="0" err="1" smtClean="0"/>
              <a:t>forward</a:t>
            </a:r>
            <a:r>
              <a:rPr lang="de-DE" baseline="0" dirty="0" smtClean="0"/>
              <a:t> </a:t>
            </a:r>
            <a:r>
              <a:rPr lang="de-DE" baseline="0" dirty="0" err="1" smtClean="0"/>
              <a:t>to</a:t>
            </a:r>
            <a:r>
              <a:rPr lang="de-DE" baseline="0" dirty="0" smtClean="0"/>
              <a:t> </a:t>
            </a:r>
            <a:r>
              <a:rPr lang="de-DE" baseline="0" dirty="0" err="1" smtClean="0"/>
              <a:t>tons</a:t>
            </a:r>
            <a:r>
              <a:rPr lang="de-DE" baseline="0" dirty="0" smtClean="0"/>
              <a:t> </a:t>
            </a:r>
            <a:r>
              <a:rPr lang="de-DE" baseline="0" dirty="0" err="1" smtClean="0"/>
              <a:t>more</a:t>
            </a:r>
            <a:r>
              <a:rPr lang="de-DE" baseline="0" dirty="0" smtClean="0"/>
              <a:t> </a:t>
            </a:r>
            <a:r>
              <a:rPr lang="de-DE" baseline="0" dirty="0" err="1" smtClean="0"/>
              <a:t>learning</a:t>
            </a:r>
            <a:r>
              <a:rPr lang="de-DE" baseline="0" dirty="0" smtClean="0"/>
              <a:t> </a:t>
            </a:r>
            <a:r>
              <a:rPr lang="de-DE" baseline="0" dirty="0" err="1" smtClean="0"/>
              <a:t>and</a:t>
            </a:r>
            <a:r>
              <a:rPr lang="de-DE" baseline="0" dirty="0" smtClean="0"/>
              <a:t> </a:t>
            </a:r>
            <a:r>
              <a:rPr lang="de-DE" baseline="0" dirty="0" err="1" smtClean="0"/>
              <a:t>collaboration</a:t>
            </a:r>
            <a:r>
              <a:rPr lang="de-DE" baseline="0" dirty="0" smtClean="0"/>
              <a:t> </a:t>
            </a:r>
            <a:r>
              <a:rPr lang="de-DE" baseline="0" dirty="0" err="1" smtClean="0"/>
              <a:t>over</a:t>
            </a:r>
            <a:r>
              <a:rPr lang="de-DE" baseline="0" dirty="0" smtClean="0"/>
              <a:t>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three</a:t>
            </a:r>
            <a:r>
              <a:rPr lang="de-DE" baseline="0" dirty="0" smtClean="0"/>
              <a:t> </a:t>
            </a:r>
            <a:r>
              <a:rPr lang="de-DE" baseline="0" dirty="0" err="1" smtClean="0"/>
              <a:t>days</a:t>
            </a:r>
            <a:r>
              <a:rPr lang="de-DE" baseline="0" dirty="0" smtClean="0"/>
              <a:t>.</a:t>
            </a:r>
          </a:p>
          <a:p>
            <a:endParaRPr lang="de-DE" baseline="0" dirty="0" smtClean="0"/>
          </a:p>
          <a:p>
            <a:r>
              <a:rPr lang="de-DE" dirty="0" err="1" smtClean="0"/>
              <a:t>I‘m</a:t>
            </a:r>
            <a:r>
              <a:rPr lang="de-DE" dirty="0" smtClean="0"/>
              <a:t> Rohit</a:t>
            </a:r>
            <a:r>
              <a:rPr lang="de-DE" baseline="0" dirty="0" smtClean="0"/>
              <a:t> Jainendra, I </a:t>
            </a:r>
            <a:r>
              <a:rPr lang="de-DE" baseline="0" dirty="0" err="1" smtClean="0"/>
              <a:t>go</a:t>
            </a:r>
            <a:r>
              <a:rPr lang="de-DE" baseline="0" dirty="0" smtClean="0"/>
              <a:t> </a:t>
            </a:r>
            <a:r>
              <a:rPr lang="de-DE" baseline="0" dirty="0" err="1" smtClean="0"/>
              <a:t>by</a:t>
            </a:r>
            <a:r>
              <a:rPr lang="de-DE" baseline="0" dirty="0" smtClean="0"/>
              <a:t> RJ </a:t>
            </a:r>
            <a:r>
              <a:rPr lang="de-DE" baseline="0" dirty="0" err="1" smtClean="0"/>
              <a:t>and</a:t>
            </a:r>
            <a:r>
              <a:rPr lang="de-DE" baseline="0" dirty="0" smtClean="0"/>
              <a:t> </a:t>
            </a:r>
            <a:r>
              <a:rPr lang="de-DE" baseline="0" dirty="0" err="1" smtClean="0"/>
              <a:t>I‘m</a:t>
            </a:r>
            <a:r>
              <a:rPr lang="de-DE" baseline="0" dirty="0" smtClean="0"/>
              <a:t> </a:t>
            </a:r>
            <a:r>
              <a:rPr lang="de-DE" dirty="0" err="1" smtClean="0"/>
              <a:t>the</a:t>
            </a:r>
            <a:r>
              <a:rPr lang="de-DE" dirty="0" smtClean="0"/>
              <a:t> </a:t>
            </a:r>
            <a:r>
              <a:rPr lang="de-DE" dirty="0" err="1" smtClean="0"/>
              <a:t>Chief</a:t>
            </a:r>
            <a:r>
              <a:rPr lang="de-DE" dirty="0" smtClean="0"/>
              <a:t> </a:t>
            </a:r>
            <a:r>
              <a:rPr lang="de-DE" dirty="0" err="1" smtClean="0"/>
              <a:t>Product</a:t>
            </a:r>
            <a:r>
              <a:rPr lang="de-DE" baseline="0" dirty="0" smtClean="0"/>
              <a:t> Officer </a:t>
            </a:r>
            <a:r>
              <a:rPr lang="de-DE" baseline="0" dirty="0" err="1" smtClean="0"/>
              <a:t>at</a:t>
            </a:r>
            <a:r>
              <a:rPr lang="de-DE" baseline="0" dirty="0" smtClean="0"/>
              <a:t> </a:t>
            </a:r>
            <a:r>
              <a:rPr lang="de-DE" baseline="0" dirty="0" err="1" smtClean="0"/>
              <a:t>Electric</a:t>
            </a:r>
            <a:r>
              <a:rPr lang="de-DE" baseline="0" dirty="0" smtClean="0"/>
              <a:t> </a:t>
            </a:r>
            <a:r>
              <a:rPr lang="de-DE" baseline="0" dirty="0" err="1" smtClean="0"/>
              <a:t>Cloud</a:t>
            </a:r>
            <a:r>
              <a:rPr lang="de-DE" baseline="0" dirty="0" smtClean="0"/>
              <a:t>.  </a:t>
            </a:r>
          </a:p>
          <a:p>
            <a:endParaRPr lang="de-DE" baseline="0" dirty="0" smtClean="0"/>
          </a:p>
          <a:p>
            <a:r>
              <a:rPr lang="de-DE" baseline="0" dirty="0" smtClean="0"/>
              <a:t>(SHOW OF HANDS – </a:t>
            </a:r>
            <a:r>
              <a:rPr lang="de-DE" baseline="0" dirty="0" err="1" smtClean="0"/>
              <a:t>how</a:t>
            </a:r>
            <a:r>
              <a:rPr lang="de-DE" baseline="0" dirty="0" smtClean="0"/>
              <a:t> </a:t>
            </a:r>
            <a:r>
              <a:rPr lang="de-DE" baseline="0" dirty="0" err="1" smtClean="0"/>
              <a:t>many</a:t>
            </a:r>
            <a:r>
              <a:rPr lang="de-DE" baseline="0" dirty="0" smtClean="0"/>
              <a:t> </a:t>
            </a:r>
            <a:r>
              <a:rPr lang="de-DE" baseline="0" dirty="0" err="1" smtClean="0"/>
              <a:t>of</a:t>
            </a:r>
            <a:r>
              <a:rPr lang="de-DE" baseline="0" dirty="0" smtClean="0"/>
              <a:t> </a:t>
            </a:r>
            <a:r>
              <a:rPr lang="de-DE" baseline="0" dirty="0" err="1" smtClean="0"/>
              <a:t>you</a:t>
            </a:r>
            <a:r>
              <a:rPr lang="de-DE" baseline="0" dirty="0" smtClean="0"/>
              <a:t> </a:t>
            </a:r>
            <a:r>
              <a:rPr lang="de-DE" baseline="0" dirty="0" err="1" smtClean="0"/>
              <a:t>are</a:t>
            </a:r>
            <a:r>
              <a:rPr lang="de-DE" baseline="0" dirty="0" smtClean="0"/>
              <a:t> EC </a:t>
            </a:r>
            <a:r>
              <a:rPr lang="de-DE" baseline="0" dirty="0" err="1" smtClean="0"/>
              <a:t>customers</a:t>
            </a:r>
            <a:r>
              <a:rPr lang="de-DE" baseline="0" dirty="0" smtClean="0"/>
              <a:t>?)</a:t>
            </a:r>
          </a:p>
          <a:p>
            <a:endParaRPr lang="de-DE" baseline="0" dirty="0" smtClean="0"/>
          </a:p>
          <a:p>
            <a:r>
              <a:rPr lang="de-DE" baseline="0" dirty="0" err="1" smtClean="0"/>
              <a:t>Our</a:t>
            </a:r>
            <a:r>
              <a:rPr lang="de-DE" baseline="0" dirty="0" smtClean="0"/>
              <a:t> </a:t>
            </a:r>
            <a:r>
              <a:rPr lang="de-DE" baseline="0" dirty="0" err="1" smtClean="0"/>
              <a:t>mission</a:t>
            </a:r>
            <a:r>
              <a:rPr lang="de-DE" baseline="0" dirty="0" smtClean="0"/>
              <a:t> </a:t>
            </a:r>
            <a:r>
              <a:rPr lang="de-DE" baseline="0" dirty="0" err="1" smtClean="0"/>
              <a:t>at</a:t>
            </a:r>
            <a:r>
              <a:rPr lang="de-DE" baseline="0" dirty="0" smtClean="0"/>
              <a:t> </a:t>
            </a:r>
            <a:r>
              <a:rPr lang="de-DE" baseline="0" dirty="0" err="1" smtClean="0"/>
              <a:t>Electric</a:t>
            </a:r>
            <a:r>
              <a:rPr lang="de-DE" baseline="0" dirty="0" smtClean="0"/>
              <a:t> </a:t>
            </a:r>
            <a:r>
              <a:rPr lang="de-DE" baseline="0" dirty="0" err="1" smtClean="0"/>
              <a:t>Cloud</a:t>
            </a:r>
            <a:r>
              <a:rPr lang="de-DE" baseline="0" dirty="0" smtClean="0"/>
              <a:t> </a:t>
            </a:r>
            <a:r>
              <a:rPr lang="de-DE" baseline="0" dirty="0" err="1" smtClean="0"/>
              <a:t>is</a:t>
            </a:r>
            <a:r>
              <a:rPr lang="de-DE" baseline="0" dirty="0" smtClean="0"/>
              <a:t> </a:t>
            </a:r>
            <a:r>
              <a:rPr lang="de-DE" baseline="0" dirty="0" err="1" smtClean="0"/>
              <a:t>to</a:t>
            </a:r>
            <a:r>
              <a:rPr lang="de-DE" baseline="0" dirty="0" smtClean="0"/>
              <a:t> </a:t>
            </a:r>
            <a:r>
              <a:rPr lang="de-DE" baseline="0" dirty="0" err="1" smtClean="0"/>
              <a:t>help</a:t>
            </a:r>
            <a:r>
              <a:rPr lang="de-DE" baseline="0" dirty="0" smtClean="0"/>
              <a:t> </a:t>
            </a:r>
            <a:r>
              <a:rPr lang="de-DE" baseline="0" dirty="0" err="1" smtClean="0"/>
              <a:t>our</a:t>
            </a:r>
            <a:r>
              <a:rPr lang="de-DE" baseline="0" dirty="0" smtClean="0"/>
              <a:t> </a:t>
            </a:r>
            <a:r>
              <a:rPr lang="de-DE" baseline="0" dirty="0" err="1" smtClean="0"/>
              <a:t>customers</a:t>
            </a:r>
            <a:r>
              <a:rPr lang="de-DE" baseline="0" dirty="0" smtClean="0"/>
              <a:t> </a:t>
            </a:r>
            <a:r>
              <a:rPr lang="de-DE" baseline="0" dirty="0" err="1" smtClean="0"/>
              <a:t>deliver</a:t>
            </a:r>
            <a:r>
              <a:rPr lang="de-DE" baseline="0" dirty="0" smtClean="0"/>
              <a:t> </a:t>
            </a:r>
            <a:r>
              <a:rPr lang="de-DE" baseline="0" dirty="0" err="1" smtClean="0"/>
              <a:t>better</a:t>
            </a:r>
            <a:r>
              <a:rPr lang="de-DE" baseline="0" dirty="0" smtClean="0"/>
              <a:t> </a:t>
            </a:r>
            <a:r>
              <a:rPr lang="de-DE" baseline="0" dirty="0" err="1" smtClean="0"/>
              <a:t>software</a:t>
            </a:r>
            <a:r>
              <a:rPr lang="de-DE" baseline="0" dirty="0" smtClean="0"/>
              <a:t> </a:t>
            </a:r>
            <a:r>
              <a:rPr lang="de-DE" baseline="0" dirty="0" err="1" smtClean="0"/>
              <a:t>faster</a:t>
            </a:r>
            <a:r>
              <a:rPr lang="de-DE" baseline="0" dirty="0" smtClean="0"/>
              <a:t>, </a:t>
            </a:r>
            <a:r>
              <a:rPr lang="de-DE" baseline="0" dirty="0" err="1" smtClean="0"/>
              <a:t>and</a:t>
            </a:r>
            <a:r>
              <a:rPr lang="de-DE" baseline="0" dirty="0" smtClean="0"/>
              <a:t> </a:t>
            </a:r>
            <a:r>
              <a:rPr lang="de-DE" baseline="0" dirty="0" err="1" smtClean="0"/>
              <a:t>we‘re</a:t>
            </a:r>
            <a:r>
              <a:rPr lang="de-DE" baseline="0" dirty="0" smtClean="0"/>
              <a:t> </a:t>
            </a:r>
            <a:r>
              <a:rPr lang="de-DE" baseline="0" dirty="0" err="1" smtClean="0"/>
              <a:t>really</a:t>
            </a:r>
            <a:r>
              <a:rPr lang="de-DE" baseline="0" dirty="0" smtClean="0"/>
              <a:t> happy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able</a:t>
            </a:r>
            <a:r>
              <a:rPr lang="de-DE" baseline="0" dirty="0" smtClean="0"/>
              <a:t> </a:t>
            </a:r>
            <a:r>
              <a:rPr lang="de-DE" baseline="0" dirty="0" err="1" smtClean="0"/>
              <a:t>to</a:t>
            </a:r>
            <a:r>
              <a:rPr lang="de-DE" baseline="0" dirty="0" smtClean="0"/>
              <a:t> </a:t>
            </a:r>
            <a:r>
              <a:rPr lang="de-DE" baseline="0" dirty="0" err="1" smtClean="0"/>
              <a:t>get</a:t>
            </a:r>
            <a:r>
              <a:rPr lang="de-DE" baseline="0" dirty="0" smtClean="0"/>
              <a:t> a </a:t>
            </a:r>
            <a:r>
              <a:rPr lang="de-DE" baseline="0" dirty="0" err="1" smtClean="0"/>
              <a:t>lot</a:t>
            </a:r>
            <a:r>
              <a:rPr lang="de-DE" baseline="0" dirty="0" smtClean="0"/>
              <a:t> </a:t>
            </a:r>
            <a:r>
              <a:rPr lang="de-DE" baseline="0" dirty="0" err="1" smtClean="0"/>
              <a:t>of</a:t>
            </a:r>
            <a:r>
              <a:rPr lang="de-DE" baseline="0" dirty="0" smtClean="0"/>
              <a:t> </a:t>
            </a:r>
            <a:r>
              <a:rPr lang="de-DE" baseline="0" dirty="0" err="1" smtClean="0"/>
              <a:t>like</a:t>
            </a:r>
            <a:r>
              <a:rPr lang="de-DE" baseline="0" dirty="0" smtClean="0"/>
              <a:t> </a:t>
            </a:r>
            <a:r>
              <a:rPr lang="de-DE" baseline="0" dirty="0" err="1" smtClean="0"/>
              <a:t>minded</a:t>
            </a:r>
            <a:r>
              <a:rPr lang="de-DE" baseline="0" dirty="0" smtClean="0"/>
              <a:t> </a:t>
            </a:r>
            <a:r>
              <a:rPr lang="de-DE" baseline="0" dirty="0" err="1" smtClean="0"/>
              <a:t>people</a:t>
            </a:r>
            <a:r>
              <a:rPr lang="de-DE" baseline="0" dirty="0" smtClean="0"/>
              <a:t> </a:t>
            </a:r>
            <a:r>
              <a:rPr lang="de-DE" baseline="0" dirty="0" err="1" smtClean="0"/>
              <a:t>together</a:t>
            </a:r>
            <a:r>
              <a:rPr lang="de-DE" baseline="0" dirty="0" smtClean="0"/>
              <a:t> </a:t>
            </a:r>
            <a:r>
              <a:rPr lang="de-DE" baseline="0" dirty="0" err="1" smtClean="0"/>
              <a:t>at</a:t>
            </a:r>
            <a:r>
              <a:rPr lang="de-DE" baseline="0" dirty="0" smtClean="0"/>
              <a:t> </a:t>
            </a:r>
            <a:r>
              <a:rPr lang="de-DE" baseline="0" dirty="0" err="1" smtClean="0"/>
              <a:t>this</a:t>
            </a:r>
            <a:r>
              <a:rPr lang="de-DE" baseline="0" dirty="0" smtClean="0"/>
              <a:t> </a:t>
            </a:r>
            <a:r>
              <a:rPr lang="de-DE" baseline="0" dirty="0" err="1" smtClean="0"/>
              <a:t>conference</a:t>
            </a:r>
            <a:r>
              <a:rPr lang="de-DE" baseline="0" dirty="0" smtClean="0"/>
              <a:t> </a:t>
            </a:r>
            <a:r>
              <a:rPr lang="de-DE" baseline="0" dirty="0" err="1" smtClean="0"/>
              <a:t>to</a:t>
            </a:r>
            <a:r>
              <a:rPr lang="de-DE" baseline="0" dirty="0" smtClean="0"/>
              <a:t> </a:t>
            </a:r>
            <a:r>
              <a:rPr lang="de-DE" baseline="0" dirty="0" err="1" smtClean="0"/>
              <a:t>advance</a:t>
            </a:r>
            <a:r>
              <a:rPr lang="de-DE" baseline="0" dirty="0" smtClean="0"/>
              <a:t> DevOps </a:t>
            </a:r>
            <a:r>
              <a:rPr lang="de-DE" baseline="0" dirty="0" err="1" smtClean="0"/>
              <a:t>practices</a:t>
            </a:r>
            <a:r>
              <a:rPr lang="de-DE" baseline="0" dirty="0" smtClean="0"/>
              <a:t> in </a:t>
            </a:r>
            <a:r>
              <a:rPr lang="de-DE" baseline="0" dirty="0" err="1" smtClean="0"/>
              <a:t>our</a:t>
            </a:r>
            <a:r>
              <a:rPr lang="de-DE" baseline="0" dirty="0" smtClean="0"/>
              <a:t> </a:t>
            </a:r>
            <a:r>
              <a:rPr lang="de-DE" baseline="0" dirty="0" err="1" smtClean="0"/>
              <a:t>organizations</a:t>
            </a:r>
            <a:r>
              <a:rPr lang="de-DE" baseline="0" dirty="0" smtClean="0"/>
              <a:t>.</a:t>
            </a:r>
            <a:endParaRPr lang="de-DE" dirty="0"/>
          </a:p>
        </p:txBody>
      </p:sp>
    </p:spTree>
    <p:extLst>
      <p:ext uri="{BB962C8B-B14F-4D97-AF65-F5344CB8AC3E}">
        <p14:creationId xmlns:p14="http://schemas.microsoft.com/office/powerpoint/2010/main" val="2670439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pleased to announce</a:t>
            </a:r>
            <a:r>
              <a:rPr lang="en-US" baseline="0" dirty="0" smtClean="0"/>
              <a:t> ElectricFlow Release which is now generally available.  It’s a single solution that provides capabilities for traditional release management along with CD pipelines.  Built upon the same ElectricFlow platform which powers our Built/Test and Deployment offerings – so you can truly get end-to-end enterprise scale automation on a single platform.</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10</a:t>
            </a:fld>
            <a:endParaRPr lang="de-DE" dirty="0"/>
          </a:p>
        </p:txBody>
      </p:sp>
    </p:spTree>
    <p:extLst>
      <p:ext uri="{BB962C8B-B14F-4D97-AF65-F5344CB8AC3E}">
        <p14:creationId xmlns:p14="http://schemas.microsoft.com/office/powerpoint/2010/main" val="963979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modern user interface,</a:t>
            </a:r>
            <a:r>
              <a:rPr lang="en-US" baseline="0" dirty="0" smtClean="0"/>
              <a:t> which is mobile tablet ready.</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12</a:t>
            </a:fld>
            <a:endParaRPr lang="de-DE" dirty="0"/>
          </a:p>
        </p:txBody>
      </p:sp>
    </p:spTree>
    <p:extLst>
      <p:ext uri="{BB962C8B-B14F-4D97-AF65-F5344CB8AC3E}">
        <p14:creationId xmlns:p14="http://schemas.microsoft.com/office/powerpoint/2010/main" val="4271185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b="0" dirty="0" smtClean="0"/>
              <a:t>Release dashboard provides a birds-eye view of all the releases that are either being planned, in progress,</a:t>
            </a:r>
            <a:r>
              <a:rPr lang="en-US" b="0" baseline="0" dirty="0" smtClean="0"/>
              <a:t> executing or completed.  You can easily see the completion status along with key information that tells you if the release is on track.</a:t>
            </a:r>
            <a:endParaRPr lang="en-US" b="0" dirty="0" smtClean="0"/>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13</a:t>
            </a:fld>
            <a:endParaRPr lang="de-DE" dirty="0"/>
          </a:p>
        </p:txBody>
      </p:sp>
    </p:spTree>
    <p:extLst>
      <p:ext uri="{BB962C8B-B14F-4D97-AF65-F5344CB8AC3E}">
        <p14:creationId xmlns:p14="http://schemas.microsoft.com/office/powerpoint/2010/main" val="85738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The pipeline used for the release process defines</a:t>
            </a:r>
            <a:r>
              <a:rPr lang="en-US" baseline="0" dirty="0" smtClean="0"/>
              <a:t> all the stages and gates for the release.  Gates have both entry and exit criteria which owners approving exiting a stage or prior to entering a stage.</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14</a:t>
            </a:fld>
            <a:endParaRPr lang="de-DE" dirty="0"/>
          </a:p>
        </p:txBody>
      </p:sp>
    </p:spTree>
    <p:extLst>
      <p:ext uri="{BB962C8B-B14F-4D97-AF65-F5344CB8AC3E}">
        <p14:creationId xmlns:p14="http://schemas.microsoft.com/office/powerpoint/2010/main" val="270995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a:spcBef>
                <a:spcPts val="300"/>
              </a:spcBef>
              <a:spcAft>
                <a:spcPts val="300"/>
              </a:spcAft>
            </a:pPr>
            <a:r>
              <a:rPr lang="en-US" b="1" dirty="0" smtClean="0"/>
              <a:t>Each pipeline stage can have any number of ordered tasks defined, including:</a:t>
            </a:r>
          </a:p>
          <a:p>
            <a:pPr marL="285750" indent="-285750">
              <a:spcBef>
                <a:spcPts val="300"/>
              </a:spcBef>
              <a:spcAft>
                <a:spcPts val="300"/>
              </a:spcAft>
              <a:buFont typeface="Arial"/>
              <a:buChar char="•"/>
            </a:pPr>
            <a:r>
              <a:rPr lang="en-US" b="1" dirty="0" smtClean="0"/>
              <a:t>Application processes - for individual deployments</a:t>
            </a:r>
          </a:p>
          <a:p>
            <a:pPr marL="285750" indent="-285750">
              <a:spcBef>
                <a:spcPts val="300"/>
              </a:spcBef>
              <a:spcAft>
                <a:spcPts val="300"/>
              </a:spcAft>
              <a:buFont typeface="Arial"/>
              <a:buChar char="•"/>
            </a:pPr>
            <a:r>
              <a:rPr lang="en-US" b="1" dirty="0" smtClean="0"/>
              <a:t>Procedures - for running scripts, </a:t>
            </a:r>
            <a:r>
              <a:rPr lang="en-US" b="1" dirty="0" err="1" smtClean="0"/>
              <a:t>etc</a:t>
            </a:r>
            <a:endParaRPr lang="en-US" b="1" dirty="0" smtClean="0"/>
          </a:p>
          <a:p>
            <a:pPr marL="285750" indent="-285750">
              <a:spcBef>
                <a:spcPts val="300"/>
              </a:spcBef>
              <a:spcAft>
                <a:spcPts val="300"/>
              </a:spcAft>
              <a:buFont typeface="Arial"/>
              <a:buChar char="•"/>
            </a:pPr>
            <a:r>
              <a:rPr lang="en-US" b="1" dirty="0" smtClean="0"/>
              <a:t>Workflows - for more complex logic</a:t>
            </a:r>
          </a:p>
          <a:p>
            <a:pPr marL="285750" indent="-285750">
              <a:spcBef>
                <a:spcPts val="300"/>
              </a:spcBef>
              <a:spcAft>
                <a:spcPts val="300"/>
              </a:spcAft>
              <a:buFont typeface="Arial"/>
              <a:buChar char="•"/>
            </a:pPr>
            <a:r>
              <a:rPr lang="en-US" b="1" dirty="0" smtClean="0"/>
              <a:t>Plugins - for 3</a:t>
            </a:r>
            <a:r>
              <a:rPr lang="en-US" b="1" baseline="30000" dirty="0" smtClean="0"/>
              <a:t>rd</a:t>
            </a:r>
            <a:r>
              <a:rPr lang="en-US" b="1" dirty="0" smtClean="0"/>
              <a:t> party integrations</a:t>
            </a:r>
          </a:p>
          <a:p>
            <a:pPr marL="285750" indent="-285750">
              <a:spcBef>
                <a:spcPts val="300"/>
              </a:spcBef>
              <a:spcAft>
                <a:spcPts val="300"/>
              </a:spcAft>
              <a:buFont typeface="Arial"/>
              <a:buChar char="•"/>
            </a:pPr>
            <a:r>
              <a:rPr lang="en-US" b="1" dirty="0" smtClean="0"/>
              <a:t>Manual – for waiting for human work to be done</a:t>
            </a:r>
          </a:p>
          <a:p>
            <a:pPr marL="285750" indent="-285750">
              <a:spcBef>
                <a:spcPts val="300"/>
              </a:spcBef>
              <a:spcAft>
                <a:spcPts val="300"/>
              </a:spcAft>
              <a:buFont typeface="Arial"/>
              <a:buChar char="•"/>
            </a:pPr>
            <a:r>
              <a:rPr lang="en-US" b="1" dirty="0" err="1" smtClean="0"/>
              <a:t>Deployer</a:t>
            </a:r>
            <a:r>
              <a:rPr lang="en-US" b="1" dirty="0" smtClean="0"/>
              <a:t> – for defining release batch deployments</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15</a:t>
            </a:fld>
            <a:endParaRPr lang="de-DE" dirty="0"/>
          </a:p>
        </p:txBody>
      </p:sp>
    </p:spTree>
    <p:extLst>
      <p:ext uri="{BB962C8B-B14F-4D97-AF65-F5344CB8AC3E}">
        <p14:creationId xmlns:p14="http://schemas.microsoft.com/office/powerpoint/2010/main" val="319786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b="1" dirty="0" smtClean="0"/>
              <a:t>Identify the applications that are part of the release (bill of materials). This will become the input to the deployments when running the pipeline.</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16</a:t>
            </a:fld>
            <a:endParaRPr lang="de-DE" dirty="0"/>
          </a:p>
        </p:txBody>
      </p:sp>
    </p:spTree>
    <p:extLst>
      <p:ext uri="{BB962C8B-B14F-4D97-AF65-F5344CB8AC3E}">
        <p14:creationId xmlns:p14="http://schemas.microsoft.com/office/powerpoint/2010/main" val="656516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define the environments that are used by a release.  These environments can be statically defined, but they can also be cloud based systems, that are dynamically provisioned</a:t>
            </a:r>
            <a:r>
              <a:rPr lang="en-US" baseline="0" dirty="0" smtClean="0"/>
              <a:t> on-demand.  For example, you could be spinning up a test environment on AWS for testing purposes in the release process.</a:t>
            </a: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17</a:t>
            </a:fld>
            <a:endParaRPr lang="de-DE" dirty="0"/>
          </a:p>
        </p:txBody>
      </p:sp>
    </p:spTree>
    <p:extLst>
      <p:ext uri="{BB962C8B-B14F-4D97-AF65-F5344CB8AC3E}">
        <p14:creationId xmlns:p14="http://schemas.microsoft.com/office/powerpoint/2010/main" val="696222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way that works is you can set up environment</a:t>
            </a:r>
            <a:r>
              <a:rPr lang="en-US" baseline="0" dirty="0" smtClean="0"/>
              <a:t> templates that define all the tiers of the environment.  </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18</a:t>
            </a:fld>
            <a:endParaRPr lang="de-DE" dirty="0"/>
          </a:p>
        </p:txBody>
      </p:sp>
    </p:spTree>
    <p:extLst>
      <p:ext uri="{BB962C8B-B14F-4D97-AF65-F5344CB8AC3E}">
        <p14:creationId xmlns:p14="http://schemas.microsoft.com/office/powerpoint/2010/main" val="1336131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tier, you can define the type of resources that should be used for that tier.  These can be physical resources, or cloud based resources or a combination leading to</a:t>
            </a:r>
            <a:r>
              <a:rPr lang="en-US" baseline="0" dirty="0" smtClean="0"/>
              <a:t> a hybrid environment.  As you define cloud based resources, you can register the provider, type of machine you want to provision as well as configuration and converge steps using Puppet or Chef recipes.  So the way this works is when you need an environment, either on an ad-hoc basis or during a deployment, ElectricFlow will provision an instance using the cloud provider and then invoke Chef/Puppet to configure the nodes.  </a:t>
            </a:r>
          </a:p>
          <a:p>
            <a:endParaRPr lang="en-US" baseline="0" dirty="0" smtClean="0"/>
          </a:p>
          <a:p>
            <a:r>
              <a:rPr lang="en-US" baseline="0" dirty="0" smtClean="0"/>
              <a:t>Once all that is done, the application will be deployed onto those servers.</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19</a:t>
            </a:fld>
            <a:endParaRPr lang="de-DE" dirty="0"/>
          </a:p>
        </p:txBody>
      </p:sp>
    </p:spTree>
    <p:extLst>
      <p:ext uri="{BB962C8B-B14F-4D97-AF65-F5344CB8AC3E}">
        <p14:creationId xmlns:p14="http://schemas.microsoft.com/office/powerpoint/2010/main" val="3546866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b="1" dirty="0" smtClean="0"/>
              <a:t>Once a release is started, the</a:t>
            </a:r>
            <a:r>
              <a:rPr lang="en-US" b="1" baseline="0" dirty="0" smtClean="0"/>
              <a:t> dashboard</a:t>
            </a:r>
            <a:r>
              <a:rPr lang="en-US" b="1" dirty="0" smtClean="0"/>
              <a:t> becomes the aggregation and control point for restarting, aborting, and accessing any underlying pipelines and their details.</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20</a:t>
            </a:fld>
            <a:endParaRPr lang="de-DE" dirty="0"/>
          </a:p>
        </p:txBody>
      </p:sp>
    </p:spTree>
    <p:extLst>
      <p:ext uri="{BB962C8B-B14F-4D97-AF65-F5344CB8AC3E}">
        <p14:creationId xmlns:p14="http://schemas.microsoft.com/office/powerpoint/2010/main" val="196278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Succeeding at DevOps is a multi-faceted problem and a</a:t>
            </a:r>
            <a:r>
              <a:rPr lang="en-US" baseline="0" dirty="0" smtClean="0"/>
              <a:t> significant portion of it has to do with culture and processes.  Back in 2010, John Willis and Damon Edwards coined the acronym CAMS as the core values of the DevOps movement.  </a:t>
            </a:r>
          </a:p>
          <a:p>
            <a:endParaRPr lang="en-US" baseline="0" dirty="0" smtClean="0"/>
          </a:p>
          <a:p>
            <a:r>
              <a:rPr lang="en-US" baseline="0" dirty="0" smtClean="0"/>
              <a:t>A DevOps culture is about breaking down barriers between teams fostering healthy interaction between groups instead of wasting time in ticketing queues or writing copious documentation for the person sitting right next to you.</a:t>
            </a:r>
          </a:p>
          <a:p>
            <a:endParaRPr lang="en-US" baseline="0" dirty="0" smtClean="0"/>
          </a:p>
          <a:p>
            <a:r>
              <a:rPr lang="en-US" baseline="0" dirty="0" smtClean="0"/>
              <a:t>Automation is about using the right tools to eliminate mundane manual work to prevent defects, create consistency and enable self-service.</a:t>
            </a:r>
          </a:p>
          <a:p>
            <a:endParaRPr lang="en-US" baseline="0" dirty="0" smtClean="0"/>
          </a:p>
          <a:p>
            <a:r>
              <a:rPr lang="en-US" baseline="0" dirty="0" smtClean="0"/>
              <a:t>Need to be able to measure your progress towards your goals in an objective way.  With the right measurements in place, decisions are made based on data rather than instincts.</a:t>
            </a:r>
          </a:p>
          <a:p>
            <a:endParaRPr lang="en-US" baseline="0" dirty="0" smtClean="0"/>
          </a:p>
          <a:p>
            <a:r>
              <a:rPr lang="en-US" dirty="0" smtClean="0"/>
              <a:t>We</a:t>
            </a:r>
            <a:r>
              <a:rPr lang="en-US" baseline="0" dirty="0" smtClean="0"/>
              <a:t> all realize the importance of sharing, that’s why we are here at the conference to learn from each other and this is very true within successful DevOps teams as well.</a:t>
            </a:r>
          </a:p>
          <a:p>
            <a:endParaRPr lang="en-US" baseline="0" dirty="0" smtClean="0"/>
          </a:p>
          <a:p>
            <a:r>
              <a:rPr lang="en-US" baseline="0" dirty="0" smtClean="0"/>
              <a:t>At Electric Cloud, we help customers improve their software delivery by automating and accelerating the delivery process once developers have written the code.</a:t>
            </a:r>
            <a:endParaRPr lang="en-US"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a:t>
            </a:fld>
            <a:endParaRPr lang="de-DE" dirty="0"/>
          </a:p>
        </p:txBody>
      </p:sp>
    </p:spTree>
    <p:extLst>
      <p:ext uri="{BB962C8B-B14F-4D97-AF65-F5344CB8AC3E}">
        <p14:creationId xmlns:p14="http://schemas.microsoft.com/office/powerpoint/2010/main" val="2592123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drill into the</a:t>
            </a:r>
            <a:r>
              <a:rPr lang="en-US" baseline="0" dirty="0" smtClean="0"/>
              <a:t> pipeline for that release to get a deeper look into the details and status.  So in this case I can see that ¾ tasks have finished and that we are waiting on a manual approval.  </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21</a:t>
            </a:fld>
            <a:endParaRPr lang="de-DE" dirty="0"/>
          </a:p>
        </p:txBody>
      </p:sp>
    </p:spTree>
    <p:extLst>
      <p:ext uri="{BB962C8B-B14F-4D97-AF65-F5344CB8AC3E}">
        <p14:creationId xmlns:p14="http://schemas.microsoft.com/office/powerpoint/2010/main" val="3528712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Errors or manual rejects fail the pipeline</a:t>
            </a:r>
            <a:r>
              <a:rPr lang="en-US" baseline="0" dirty="0" smtClean="0"/>
              <a:t> and this gets reflected right away all the way to the very top so you don’t have to hunt around in various jobs.</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22</a:t>
            </a:fld>
            <a:endParaRPr lang="de-DE" dirty="0"/>
          </a:p>
        </p:txBody>
      </p:sp>
    </p:spTree>
    <p:extLst>
      <p:ext uri="{BB962C8B-B14F-4D97-AF65-F5344CB8AC3E}">
        <p14:creationId xmlns:p14="http://schemas.microsoft.com/office/powerpoint/2010/main" val="2679421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b="1" dirty="0" smtClean="0"/>
              <a:t>A key visibility feature is the path to production view, which shows what is deployed where, throughout the release, and highlights areas that are out of compliance with the release bill of materials.</a:t>
            </a:r>
          </a:p>
          <a:p>
            <a:endParaRPr lang="en-US" dirty="0" smtClean="0"/>
          </a:p>
          <a:p>
            <a:r>
              <a:rPr lang="en-US" dirty="0" smtClean="0"/>
              <a:t>Shows the</a:t>
            </a:r>
            <a:r>
              <a:rPr lang="en-US" baseline="0" dirty="0" smtClean="0"/>
              <a:t> application manifest for the release (what should be deployed)</a:t>
            </a:r>
          </a:p>
          <a:p>
            <a:r>
              <a:rPr lang="en-US" baseline="0" dirty="0" smtClean="0"/>
              <a:t>For each stage, shows what is currently deployed.</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23</a:t>
            </a:fld>
            <a:endParaRPr lang="de-DE" dirty="0"/>
          </a:p>
        </p:txBody>
      </p:sp>
    </p:spTree>
    <p:extLst>
      <p:ext uri="{BB962C8B-B14F-4D97-AF65-F5344CB8AC3E}">
        <p14:creationId xmlns:p14="http://schemas.microsoft.com/office/powerpoint/2010/main" val="2513013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26</a:t>
            </a:fld>
            <a:endParaRPr lang="de-DE" dirty="0"/>
          </a:p>
        </p:txBody>
      </p:sp>
    </p:spTree>
    <p:extLst>
      <p:ext uri="{BB962C8B-B14F-4D97-AF65-F5344CB8AC3E}">
        <p14:creationId xmlns:p14="http://schemas.microsoft.com/office/powerpoint/2010/main" val="1720773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To recap, DevOps transformation is a journey,</a:t>
            </a:r>
            <a:r>
              <a:rPr lang="en-US" baseline="0" dirty="0" smtClean="0"/>
              <a:t> which starts in pockets</a:t>
            </a:r>
          </a:p>
          <a:p>
            <a:endParaRPr lang="en-US" baseline="0" dirty="0" smtClean="0"/>
          </a:p>
          <a:p>
            <a:pPr marL="228600" marR="0" indent="-228600" algn="l" defTabSz="641909" rtl="0" eaLnBrk="1" fontAlgn="auto" latinLnBrk="0" hangingPunct="1">
              <a:lnSpc>
                <a:spcPct val="100000"/>
              </a:lnSpc>
              <a:spcBef>
                <a:spcPts val="140"/>
              </a:spcBef>
              <a:spcAft>
                <a:spcPts val="140"/>
              </a:spcAft>
              <a:buClrTx/>
              <a:buSzTx/>
              <a:buFontTx/>
              <a:buAutoNum type="arabicPeriod"/>
              <a:tabLst/>
              <a:defRPr/>
            </a:pPr>
            <a:r>
              <a:rPr lang="en-US" dirty="0" smtClean="0"/>
              <a:t>Application Release Automation + Configuration Management work together to automate</a:t>
            </a:r>
            <a:r>
              <a:rPr lang="en-US" baseline="0" dirty="0" smtClean="0"/>
              <a:t> delivery of applications in environments</a:t>
            </a:r>
          </a:p>
          <a:p>
            <a:pPr marL="228600" indent="-228600">
              <a:buAutoNum type="arabicPeriod"/>
            </a:pPr>
            <a:r>
              <a:rPr lang="en-US" baseline="0" dirty="0" smtClean="0"/>
              <a:t>There are different types of applications with varying rate of change, and so they need different tools and processes to support them</a:t>
            </a:r>
          </a:p>
          <a:p>
            <a:pPr marL="228600" indent="-228600">
              <a:buAutoNum type="arabicPeriod"/>
            </a:pPr>
            <a:r>
              <a:rPr lang="en-US" baseline="0" dirty="0" smtClean="0"/>
              <a:t>ElectricFlow Release unifies traditional release with CD pipelines</a:t>
            </a:r>
          </a:p>
          <a:p>
            <a:pPr marL="228600" indent="-228600">
              <a:buAutoNum type="arabicPeriod"/>
            </a:pPr>
            <a:r>
              <a:rPr lang="en-US" baseline="0" dirty="0" smtClean="0"/>
              <a:t>ElectricAccelerator can reduce your build and test cycles</a:t>
            </a:r>
          </a:p>
          <a:p>
            <a:pPr marL="228600" indent="-228600">
              <a:buAutoNum type="arabicPeriod"/>
            </a:pPr>
            <a:endParaRPr lang="en-US"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31</a:t>
            </a:fld>
            <a:endParaRPr lang="de-DE" dirty="0"/>
          </a:p>
        </p:txBody>
      </p:sp>
    </p:spTree>
    <p:extLst>
      <p:ext uri="{BB962C8B-B14F-4D97-AF65-F5344CB8AC3E}">
        <p14:creationId xmlns:p14="http://schemas.microsoft.com/office/powerpoint/2010/main" val="472801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Lots</a:t>
            </a:r>
            <a:r>
              <a:rPr lang="en-US" baseline="0" dirty="0" smtClean="0"/>
              <a:t> of great information … if you would like to learn more, we have many opportunities over the next couple of days.  We’re also in the exhibit hall as well as both Flow and Accelerator is available as </a:t>
            </a:r>
            <a:r>
              <a:rPr lang="en-US" baseline="0" dirty="0" err="1" smtClean="0"/>
              <a:t>freemium</a:t>
            </a:r>
            <a:r>
              <a:rPr lang="en-US" baseline="0" dirty="0" smtClean="0"/>
              <a:t> download for you to get started.</a:t>
            </a:r>
          </a:p>
          <a:p>
            <a:endParaRPr lang="en-US" baseline="0" dirty="0" smtClean="0"/>
          </a:p>
          <a:p>
            <a:r>
              <a:rPr lang="en-US" baseline="0" dirty="0" smtClean="0"/>
              <a:t>THANK YOU!</a:t>
            </a:r>
            <a:endParaRPr lang="en-US"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32</a:t>
            </a:fld>
            <a:endParaRPr lang="de-DE" dirty="0"/>
          </a:p>
        </p:txBody>
      </p:sp>
    </p:spTree>
    <p:extLst>
      <p:ext uri="{BB962C8B-B14F-4D97-AF65-F5344CB8AC3E}">
        <p14:creationId xmlns:p14="http://schemas.microsoft.com/office/powerpoint/2010/main" val="37314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33</a:t>
            </a:fld>
            <a:endParaRPr lang="de-DE" dirty="0"/>
          </a:p>
        </p:txBody>
      </p:sp>
    </p:spTree>
    <p:extLst>
      <p:ext uri="{BB962C8B-B14F-4D97-AF65-F5344CB8AC3E}">
        <p14:creationId xmlns:p14="http://schemas.microsoft.com/office/powerpoint/2010/main" val="76434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ElectricFlow</a:t>
            </a:r>
            <a:r>
              <a:rPr lang="en-US" baseline="0" dirty="0" smtClean="0"/>
              <a:t> product is an automation platform to fully automate the delivery process from developer check-in, through testing, with deployment into production or release to manufacturing if you are building software systems.</a:t>
            </a:r>
          </a:p>
          <a:p>
            <a:endParaRPr lang="en-US" baseline="0" dirty="0" smtClean="0"/>
          </a:p>
          <a:p>
            <a:r>
              <a:rPr lang="en-US" baseline="0" dirty="0" smtClean="0"/>
              <a:t>ElectricFlow was previously known as ElectricCommander and has all the capabilities, and aside from a better UI is a seamless upgrade.</a:t>
            </a:r>
          </a:p>
          <a:p>
            <a:endParaRPr lang="en-US" baseline="0" dirty="0" smtClean="0"/>
          </a:p>
          <a:p>
            <a:r>
              <a:rPr lang="en-US" baseline="0" dirty="0" smtClean="0"/>
              <a:t>ElectricAccelerator provides build and test acceleration for customers to reduce builds and tests from hours down to minutes.  This is a powerful enabler to get fast feedback to the team.</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a:t>
            </a:fld>
            <a:endParaRPr lang="de-DE" dirty="0"/>
          </a:p>
        </p:txBody>
      </p:sp>
    </p:spTree>
    <p:extLst>
      <p:ext uri="{BB962C8B-B14F-4D97-AF65-F5344CB8AC3E}">
        <p14:creationId xmlns:p14="http://schemas.microsoft.com/office/powerpoint/2010/main" val="39745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So you may be thinking, hey my</a:t>
            </a:r>
            <a:r>
              <a:rPr lang="en-US" baseline="0" dirty="0" smtClean="0"/>
              <a:t> team already uses Chef or Puppet for provisioning and configuring servers.  Do I need anything more?  I hope during this session you’ll see how these tools fit into the overall process of delivering software.</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4</a:t>
            </a:fld>
            <a:endParaRPr lang="de-DE" dirty="0"/>
          </a:p>
        </p:txBody>
      </p:sp>
    </p:spTree>
    <p:extLst>
      <p:ext uri="{BB962C8B-B14F-4D97-AF65-F5344CB8AC3E}">
        <p14:creationId xmlns:p14="http://schemas.microsoft.com/office/powerpoint/2010/main" val="2760530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sz="772" b="0" kern="1200" dirty="0" smtClean="0">
                <a:solidFill>
                  <a:schemeClr val="tx1"/>
                </a:solidFill>
                <a:effectLst/>
                <a:latin typeface="+mn-lt"/>
                <a:ea typeface="+mn-ea"/>
                <a:cs typeface="+mn-cs"/>
              </a:rPr>
              <a:t>Gartner analyst</a:t>
            </a:r>
            <a:r>
              <a:rPr lang="en-US" sz="772" b="0" kern="1200" baseline="0" dirty="0" smtClean="0">
                <a:solidFill>
                  <a:schemeClr val="tx1"/>
                </a:solidFill>
                <a:effectLst/>
                <a:latin typeface="+mn-lt"/>
                <a:ea typeface="+mn-ea"/>
                <a:cs typeface="+mn-cs"/>
              </a:rPr>
              <a:t> firm breaks down DevOps tools into the following categories</a:t>
            </a:r>
          </a:p>
          <a:p>
            <a:r>
              <a:rPr lang="en-US" sz="772" b="0" kern="1200" baseline="0" dirty="0" smtClean="0">
                <a:solidFill>
                  <a:schemeClr val="tx1"/>
                </a:solidFill>
                <a:effectLst/>
                <a:latin typeface="+mn-lt"/>
                <a:ea typeface="+mn-ea"/>
                <a:cs typeface="+mn-cs"/>
              </a:rPr>
              <a:t>DevOps READY – tools that are as close to DevOps out of the box solution as possible, purpose built for DevOps use case</a:t>
            </a:r>
          </a:p>
          <a:p>
            <a:r>
              <a:rPr lang="en-US" sz="772" b="0" kern="1200" baseline="0" dirty="0" err="1" smtClean="0">
                <a:solidFill>
                  <a:schemeClr val="tx1"/>
                </a:solidFill>
                <a:effectLst/>
                <a:latin typeface="+mn-lt"/>
                <a:ea typeface="+mn-ea"/>
                <a:cs typeface="+mn-cs"/>
              </a:rPr>
              <a:t>DEvOps</a:t>
            </a:r>
            <a:r>
              <a:rPr lang="en-US" sz="772" b="0" kern="1200" baseline="0" dirty="0" smtClean="0">
                <a:solidFill>
                  <a:schemeClr val="tx1"/>
                </a:solidFill>
                <a:effectLst/>
                <a:latin typeface="+mn-lt"/>
                <a:ea typeface="+mn-ea"/>
                <a:cs typeface="+mn-cs"/>
              </a:rPr>
              <a:t> ENABLED – tools designed to work in a pipeline environment focusing on integrity and fidelity of application and infrastructure</a:t>
            </a:r>
          </a:p>
          <a:p>
            <a:r>
              <a:rPr lang="en-US" sz="772" b="0" kern="1200" baseline="0" dirty="0" smtClean="0">
                <a:solidFill>
                  <a:schemeClr val="tx1"/>
                </a:solidFill>
                <a:effectLst/>
                <a:latin typeface="+mn-lt"/>
                <a:ea typeface="+mn-ea"/>
                <a:cs typeface="+mn-cs"/>
              </a:rPr>
              <a:t>DevOps CAPABLE – standalone tools that have been around for many years but that can be configured to work in a pipeline </a:t>
            </a:r>
          </a:p>
          <a:p>
            <a:endParaRPr lang="en-US" sz="772" b="0" kern="1200" dirty="0" smtClean="0">
              <a:solidFill>
                <a:schemeClr val="tx1"/>
              </a:solidFill>
              <a:effectLst/>
              <a:latin typeface="+mn-lt"/>
              <a:ea typeface="+mn-ea"/>
              <a:cs typeface="+mn-cs"/>
            </a:endParaRPr>
          </a:p>
          <a:p>
            <a:r>
              <a:rPr lang="en-US" sz="772" b="1" kern="1200" dirty="0" smtClean="0">
                <a:solidFill>
                  <a:schemeClr val="tx1"/>
                </a:solidFill>
                <a:effectLst/>
                <a:latin typeface="+mn-lt"/>
                <a:ea typeface="+mn-ea"/>
                <a:cs typeface="+mn-cs"/>
              </a:rPr>
              <a:t>The</a:t>
            </a:r>
            <a:r>
              <a:rPr lang="en-US" sz="772" b="1" kern="1200" baseline="0" dirty="0" smtClean="0">
                <a:solidFill>
                  <a:schemeClr val="tx1"/>
                </a:solidFill>
                <a:effectLst/>
                <a:latin typeface="+mn-lt"/>
                <a:ea typeface="+mn-ea"/>
                <a:cs typeface="+mn-cs"/>
              </a:rPr>
              <a:t> DevOps Ready category is further broken down into </a:t>
            </a:r>
            <a:endParaRPr lang="en-US" sz="772" b="1" kern="1200" dirty="0" smtClean="0">
              <a:solidFill>
                <a:schemeClr val="tx1"/>
              </a:solidFill>
              <a:effectLst/>
              <a:latin typeface="+mn-lt"/>
              <a:ea typeface="+mn-ea"/>
              <a:cs typeface="+mn-cs"/>
            </a:endParaRPr>
          </a:p>
          <a:p>
            <a:pPr marL="0" marR="0" indent="0" algn="l" defTabSz="641909" rtl="0" eaLnBrk="1" fontAlgn="auto" latinLnBrk="0" hangingPunct="1">
              <a:lnSpc>
                <a:spcPct val="100000"/>
              </a:lnSpc>
              <a:spcBef>
                <a:spcPts val="140"/>
              </a:spcBef>
              <a:spcAft>
                <a:spcPts val="140"/>
              </a:spcAft>
              <a:buClrTx/>
              <a:buSzTx/>
              <a:buFontTx/>
              <a:buNone/>
              <a:tabLst/>
              <a:defRPr/>
            </a:pPr>
            <a:r>
              <a:rPr lang="en-US" sz="772" b="1" kern="1200" dirty="0" smtClean="0">
                <a:solidFill>
                  <a:schemeClr val="tx1"/>
                </a:solidFill>
                <a:effectLst/>
                <a:latin typeface="+mn-lt"/>
                <a:ea typeface="+mn-ea"/>
                <a:cs typeface="+mn-cs"/>
              </a:rPr>
              <a:t>Continuous configuration automation tools </a:t>
            </a:r>
            <a:r>
              <a:rPr lang="en-US" sz="772" kern="1200" dirty="0" smtClean="0">
                <a:solidFill>
                  <a:schemeClr val="tx1"/>
                </a:solidFill>
                <a:effectLst/>
                <a:latin typeface="+mn-lt"/>
                <a:ea typeface="+mn-ea"/>
                <a:cs typeface="+mn-cs"/>
              </a:rPr>
              <a:t>provide a programmatic platform to codify various activities predominantly focused on configuring systems. The platform leverages a proprietary coding language (but leverages content from open-source communities). </a:t>
            </a:r>
          </a:p>
          <a:p>
            <a:r>
              <a:rPr lang="en-US" sz="772" b="1" kern="1200" dirty="0" smtClean="0">
                <a:solidFill>
                  <a:schemeClr val="tx1"/>
                </a:solidFill>
                <a:effectLst/>
                <a:latin typeface="+mn-lt"/>
                <a:ea typeface="+mn-ea"/>
                <a:cs typeface="+mn-cs"/>
              </a:rPr>
              <a:t>ARA tools </a:t>
            </a:r>
            <a:r>
              <a:rPr lang="en-US" sz="772" kern="1200" dirty="0" smtClean="0">
                <a:solidFill>
                  <a:schemeClr val="tx1"/>
                </a:solidFill>
                <a:effectLst/>
                <a:latin typeface="+mn-lt"/>
                <a:ea typeface="+mn-ea"/>
                <a:cs typeface="+mn-cs"/>
              </a:rPr>
              <a:t>offer automation to enable best practices in moving related artifacts, applications, configurations and even data together across the application life cycle. To do so, ARA tools provide a combination of </a:t>
            </a:r>
            <a:r>
              <a:rPr lang="en-US" sz="772" b="1" kern="1200" dirty="0" smtClean="0">
                <a:solidFill>
                  <a:schemeClr val="tx1"/>
                </a:solidFill>
                <a:effectLst/>
                <a:latin typeface="+mn-lt"/>
                <a:ea typeface="+mn-ea"/>
                <a:cs typeface="+mn-cs"/>
              </a:rPr>
              <a:t>automation, environment modeling and workflow management </a:t>
            </a:r>
            <a:r>
              <a:rPr lang="en-US" sz="772" kern="1200" dirty="0" smtClean="0">
                <a:solidFill>
                  <a:schemeClr val="tx1"/>
                </a:solidFill>
                <a:effectLst/>
                <a:latin typeface="+mn-lt"/>
                <a:ea typeface="+mn-ea"/>
                <a:cs typeface="+mn-cs"/>
              </a:rPr>
              <a:t>capabilities to simultaneously improve the quality and velocity of application releases. These tools are a key part of enabling the DevOps goal of achieving continuous delivery with large numbers of rapid small releases. </a:t>
            </a:r>
            <a:endParaRPr lang="en-US" dirty="0" smtClean="0"/>
          </a:p>
          <a:p>
            <a:endParaRPr lang="en-US" sz="772" kern="1200" dirty="0" smtClean="0">
              <a:solidFill>
                <a:schemeClr val="tx1"/>
              </a:solidFill>
              <a:effectLst/>
              <a:latin typeface="+mn-lt"/>
              <a:ea typeface="+mn-ea"/>
              <a:cs typeface="+mn-cs"/>
            </a:endParaRPr>
          </a:p>
          <a:p>
            <a:endParaRPr lang="en-US" dirty="0"/>
          </a:p>
          <a:p>
            <a:r>
              <a:rPr lang="en-US" dirty="0"/>
              <a:t>----- Meeting Notes (10/19/15 09:55) -----</a:t>
            </a:r>
          </a:p>
          <a:p>
            <a:r>
              <a:rPr lang="en-US" dirty="0"/>
              <a:t>Change to configuration automation</a:t>
            </a: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5</a:t>
            </a:fld>
            <a:endParaRPr lang="de-DE" dirty="0"/>
          </a:p>
        </p:txBody>
      </p:sp>
    </p:spTree>
    <p:extLst>
      <p:ext uri="{BB962C8B-B14F-4D97-AF65-F5344CB8AC3E}">
        <p14:creationId xmlns:p14="http://schemas.microsoft.com/office/powerpoint/2010/main" val="322783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So when you start putting it all together, it looks something</a:t>
            </a:r>
            <a:r>
              <a:rPr lang="en-US" baseline="0" dirty="0" smtClean="0"/>
              <a:t> like this.  You might have a release process which picks up turnovers from developers to get into a UAT environment, then staged for production.  In a particular stage, pre-production for example, you’’</a:t>
            </a:r>
            <a:r>
              <a:rPr lang="en-US" baseline="0" dirty="0" err="1" smtClean="0"/>
              <a:t>ll</a:t>
            </a:r>
            <a:r>
              <a:rPr lang="en-US" baseline="0" dirty="0" smtClean="0"/>
              <a:t> need to provision and configure the infrastructure.  Once that’s done, then you would deploy the application, configure it, configure any tests that needed to verify.</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6</a:t>
            </a:fld>
            <a:endParaRPr lang="de-DE" dirty="0"/>
          </a:p>
        </p:txBody>
      </p:sp>
    </p:spTree>
    <p:extLst>
      <p:ext uri="{BB962C8B-B14F-4D97-AF65-F5344CB8AC3E}">
        <p14:creationId xmlns:p14="http://schemas.microsoft.com/office/powerpoint/2010/main" val="4256408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So when</a:t>
            </a:r>
            <a:r>
              <a:rPr lang="en-US" baseline="0" dirty="0" smtClean="0"/>
              <a:t> we look at delivering applications, they have different requirements based on their rate of change.  Gartner talks about their pace layered application strategy with 3 categories to help organization develop strategies.</a:t>
            </a:r>
          </a:p>
          <a:p>
            <a:endParaRPr lang="en-US" baseline="0" dirty="0" smtClean="0"/>
          </a:p>
          <a:p>
            <a:pPr marL="228600" indent="-228600">
              <a:buAutoNum type="arabicPeriod"/>
            </a:pPr>
            <a:r>
              <a:rPr lang="en-US" baseline="0" dirty="0" smtClean="0"/>
              <a:t>Systems of Record applications are established or legacy home grown systems that manage a customers critical master data.  Rate of change is low, applications are subject to regulatory requirements.  Concerns about risk, regulatory compliance place larger emphasis on control, additional controls.</a:t>
            </a:r>
          </a:p>
          <a:p>
            <a:pPr marL="228600" indent="-228600">
              <a:buAutoNum type="arabicPeriod"/>
            </a:pPr>
            <a:r>
              <a:rPr lang="en-US" baseline="0" dirty="0" smtClean="0"/>
              <a:t>Systems of Differentiation may be unique to a company; business processes they support may have a 1-3 year lifecycle but may need to be changed more frequently because of changing business practices.</a:t>
            </a:r>
          </a:p>
          <a:p>
            <a:pPr marL="228600" indent="-228600">
              <a:buAutoNum type="arabicPeriod"/>
            </a:pPr>
            <a:r>
              <a:rPr lang="en-US" baseline="0" dirty="0" smtClean="0"/>
              <a:t>Systems of Innovation – New applications, new ideas, built on ad-hoc basis without full understanding of the requirements, short cycle projects.</a:t>
            </a:r>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7</a:t>
            </a:fld>
            <a:endParaRPr lang="de-DE" dirty="0"/>
          </a:p>
        </p:txBody>
      </p:sp>
    </p:spTree>
    <p:extLst>
      <p:ext uri="{BB962C8B-B14F-4D97-AF65-F5344CB8AC3E}">
        <p14:creationId xmlns:p14="http://schemas.microsoft.com/office/powerpoint/2010/main" val="2199610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layered application strategy has lead to the notion of </a:t>
            </a:r>
            <a:r>
              <a:rPr lang="en-US" dirty="0" err="1" smtClean="0"/>
              <a:t>BiModal</a:t>
            </a:r>
            <a:r>
              <a:rPr lang="en-US" dirty="0" smtClean="0"/>
              <a:t> IT, where IT teams have two modes of working</a:t>
            </a:r>
            <a:r>
              <a:rPr lang="en-US" baseline="0" dirty="0" smtClean="0"/>
              <a:t> for delivery.</a:t>
            </a:r>
            <a:endParaRPr lang="en-US" dirty="0" smtClean="0"/>
          </a:p>
          <a:p>
            <a:endParaRPr lang="en-US" dirty="0" smtClean="0"/>
          </a:p>
          <a:p>
            <a:r>
              <a:rPr lang="en-US" dirty="0" smtClean="0"/>
              <a:t>Mode</a:t>
            </a:r>
            <a:r>
              <a:rPr lang="en-US" baseline="0" dirty="0" smtClean="0"/>
              <a:t> 1 is the traditional plan-driven approach that emphasizes safety and accuracy in pursuit of reliability.</a:t>
            </a:r>
          </a:p>
          <a:p>
            <a:endParaRPr lang="en-US" baseline="0" dirty="0" smtClean="0"/>
          </a:p>
          <a:p>
            <a:r>
              <a:rPr lang="en-US" baseline="0" dirty="0" smtClean="0"/>
              <a:t>Mode 2 is experimental, iterative being largely outcome focused and emphasizing agility.</a:t>
            </a:r>
          </a:p>
          <a:p>
            <a:endParaRPr lang="en-US" baseline="0" dirty="0" smtClean="0"/>
          </a:p>
          <a:p>
            <a:r>
              <a:rPr lang="en-US" baseline="0" dirty="0" smtClean="0"/>
              <a:t>And this spit is reflected in the tools landscape as well.</a:t>
            </a:r>
          </a:p>
          <a:p>
            <a:endParaRPr lang="en-US" baseline="0" dirty="0" smtClean="0"/>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8</a:t>
            </a:fld>
            <a:endParaRPr lang="de-DE" dirty="0"/>
          </a:p>
        </p:txBody>
      </p:sp>
    </p:spTree>
    <p:extLst>
      <p:ext uri="{BB962C8B-B14F-4D97-AF65-F5344CB8AC3E}">
        <p14:creationId xmlns:p14="http://schemas.microsoft.com/office/powerpoint/2010/main" val="2126685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When we look at the tools</a:t>
            </a:r>
            <a:r>
              <a:rPr lang="en-US" baseline="0" dirty="0" smtClean="0"/>
              <a:t> landscape we found tools supporting the traditional release practices – Mode 1.  These are for the big bang releases which happen once in 6 months, or once a quarter if you’re lucky where over one weekend, tens or hundreds of applications are updated in one downtime.  These big bang releases are characterized by large number of people working frantically through go-live weeks with lots of status update phone calls.</a:t>
            </a:r>
          </a:p>
          <a:p>
            <a:endParaRPr lang="en-US" baseline="0" dirty="0" smtClean="0"/>
          </a:p>
          <a:p>
            <a:r>
              <a:rPr lang="en-US" baseline="0" dirty="0" smtClean="0"/>
              <a:t>There are the next gen tools for CD but these tend to address simple use case of having simple app to be deployed using fully automated pipelines. </a:t>
            </a:r>
          </a:p>
          <a:p>
            <a:endParaRPr lang="en-US" baseline="0" dirty="0" smtClean="0"/>
          </a:p>
          <a:p>
            <a:r>
              <a:rPr lang="en-US" baseline="0" dirty="0" smtClean="0"/>
              <a:t>The challenge is that both these approaches are being used in the same organization – and having to use different systems is breaking visibility and in some cases environments which are shared.  At EC, we felt this is an important problem to solve.  We wanted to give customers a choice – depending on their pace layered applications they can chose to use traditional release management approaches along with CD without losing the visibility.  And as these organizations transition from large monolithic applications to smaller microservices, they could do so on the same technology stack.</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9</a:t>
            </a:fld>
            <a:endParaRPr lang="de-DE" dirty="0"/>
          </a:p>
        </p:txBody>
      </p:sp>
    </p:spTree>
    <p:extLst>
      <p:ext uri="{BB962C8B-B14F-4D97-AF65-F5344CB8AC3E}">
        <p14:creationId xmlns:p14="http://schemas.microsoft.com/office/powerpoint/2010/main" val="519148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emf"/><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em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emf"/></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7.emf"/><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emf"/></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em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emf"/></Relationships>
</file>

<file path=ppt/slideLayouts/_rels/slideLayout9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emf"/><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 y="28928"/>
            <a:ext cx="9144000" cy="5143500"/>
          </a:xfrm>
          <a:prstGeom prst="rect">
            <a:avLst/>
          </a:prstGeom>
        </p:spPr>
      </p:pic>
      <p:sp>
        <p:nvSpPr>
          <p:cNvPr id="2" name="Titel 1"/>
          <p:cNvSpPr>
            <a:spLocks noGrp="1"/>
          </p:cNvSpPr>
          <p:nvPr>
            <p:ph type="ctrTitle"/>
          </p:nvPr>
        </p:nvSpPr>
        <p:spPr bwMode="gray">
          <a:xfrm>
            <a:off x="503238" y="1276350"/>
            <a:ext cx="8137526" cy="1944421"/>
          </a:xfrm>
          <a:prstGeom prst="rect">
            <a:avLst/>
          </a:prstGeom>
        </p:spPr>
        <p:txBody>
          <a:bodyPr anchor="b"/>
          <a:lstStyle>
            <a:lvl1pPr algn="ctr">
              <a:lnSpc>
                <a:spcPct val="95000"/>
              </a:lnSpc>
              <a:defRPr sz="3200">
                <a:solidFill>
                  <a:schemeClr val="bg1"/>
                </a:solidFill>
              </a:defRPr>
            </a:lvl1pPr>
          </a:lstStyle>
          <a:p>
            <a:r>
              <a:rPr lang="en-US" dirty="0" smtClean="0"/>
              <a:t>Click to edit Master title style</a:t>
            </a:r>
            <a:endParaRPr lang="de-DE" dirty="0"/>
          </a:p>
        </p:txBody>
      </p:sp>
      <p:sp>
        <p:nvSpPr>
          <p:cNvPr id="3" name="Untertitel 2"/>
          <p:cNvSpPr>
            <a:spLocks noGrp="1"/>
          </p:cNvSpPr>
          <p:nvPr>
            <p:ph type="subTitle" idx="1"/>
          </p:nvPr>
        </p:nvSpPr>
        <p:spPr bwMode="gray">
          <a:xfrm>
            <a:off x="503238" y="3220770"/>
            <a:ext cx="8137526" cy="1079766"/>
          </a:xfrm>
          <a:prstGeom prst="rect">
            <a:avLst/>
          </a:prstGeom>
        </p:spPr>
        <p:txBody>
          <a:bodyPr/>
          <a:lstStyle>
            <a:lvl1pPr marL="0" indent="0" algn="ctr">
              <a:buNone/>
              <a:defRPr sz="1600" b="0">
                <a:solidFill>
                  <a:schemeClr val="bg1"/>
                </a:solidFill>
              </a:defRPr>
            </a:lvl1pPr>
            <a:lvl2pPr marL="308610" indent="0" algn="ctr">
              <a:buNone/>
              <a:defRPr>
                <a:solidFill>
                  <a:schemeClr val="tx1">
                    <a:tint val="75000"/>
                  </a:schemeClr>
                </a:solidFill>
              </a:defRPr>
            </a:lvl2pPr>
            <a:lvl3pPr marL="617220" indent="0" algn="ctr">
              <a:buNone/>
              <a:defRPr>
                <a:solidFill>
                  <a:schemeClr val="tx1">
                    <a:tint val="75000"/>
                  </a:schemeClr>
                </a:solidFill>
              </a:defRPr>
            </a:lvl3pPr>
            <a:lvl4pPr marL="925830" indent="0" algn="ctr">
              <a:buNone/>
              <a:defRPr>
                <a:solidFill>
                  <a:schemeClr val="tx1">
                    <a:tint val="75000"/>
                  </a:schemeClr>
                </a:solidFill>
              </a:defRPr>
            </a:lvl4pPr>
            <a:lvl5pPr marL="1234440" indent="0" algn="ctr">
              <a:buNone/>
              <a:defRPr>
                <a:solidFill>
                  <a:schemeClr val="tx1">
                    <a:tint val="75000"/>
                  </a:schemeClr>
                </a:solidFill>
              </a:defRPr>
            </a:lvl5pPr>
            <a:lvl6pPr marL="1543050" indent="0" algn="ctr">
              <a:buNone/>
              <a:defRPr>
                <a:solidFill>
                  <a:schemeClr val="tx1">
                    <a:tint val="75000"/>
                  </a:schemeClr>
                </a:solidFill>
              </a:defRPr>
            </a:lvl6pPr>
            <a:lvl7pPr marL="1851660" indent="0" algn="ctr">
              <a:buNone/>
              <a:defRPr>
                <a:solidFill>
                  <a:schemeClr val="tx1">
                    <a:tint val="75000"/>
                  </a:schemeClr>
                </a:solidFill>
              </a:defRPr>
            </a:lvl7pPr>
            <a:lvl8pPr marL="2160270" indent="0" algn="ctr">
              <a:buNone/>
              <a:defRPr>
                <a:solidFill>
                  <a:schemeClr val="tx1">
                    <a:tint val="75000"/>
                  </a:schemeClr>
                </a:solidFill>
              </a:defRPr>
            </a:lvl8pPr>
            <a:lvl9pPr marL="2468880" indent="0" algn="ctr">
              <a:buNone/>
              <a:defRPr>
                <a:solidFill>
                  <a:schemeClr val="tx1">
                    <a:tint val="75000"/>
                  </a:schemeClr>
                </a:solidFill>
              </a:defRPr>
            </a:lvl9pPr>
          </a:lstStyle>
          <a:p>
            <a:r>
              <a:rPr lang="en-US" dirty="0" smtClean="0"/>
              <a:t>Click to edit Master subtitle style</a:t>
            </a:r>
            <a:endParaRPr lang="de-DE" dirty="0"/>
          </a:p>
        </p:txBody>
      </p:sp>
      <p:pic>
        <p:nvPicPr>
          <p:cNvPr id="8" name="Picture 7"/>
          <p:cNvPicPr>
            <a:picLocks noChangeAspect="1"/>
          </p:cNvPicPr>
          <p:nvPr userDrawn="1"/>
        </p:nvPicPr>
        <p:blipFill>
          <a:blip r:embed="rId3"/>
          <a:stretch>
            <a:fillRect/>
          </a:stretch>
        </p:blipFill>
        <p:spPr>
          <a:xfrm>
            <a:off x="457200" y="361950"/>
            <a:ext cx="1858962" cy="277560"/>
          </a:xfrm>
          <a:prstGeom prst="rect">
            <a:avLst/>
          </a:prstGeom>
        </p:spPr>
      </p:pic>
    </p:spTree>
    <p:extLst>
      <p:ext uri="{BB962C8B-B14F-4D97-AF65-F5344CB8AC3E}">
        <p14:creationId xmlns:p14="http://schemas.microsoft.com/office/powerpoint/2010/main" val="2620792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extbox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8" name="Textplatzhalter 7"/>
          <p:cNvSpPr>
            <a:spLocks noGrp="1"/>
          </p:cNvSpPr>
          <p:nvPr>
            <p:ph type="body" sz="quarter" idx="13" hasCustomPrompt="1"/>
          </p:nvPr>
        </p:nvSpPr>
        <p:spPr bwMode="gray">
          <a:xfrm>
            <a:off x="304801" y="1276350"/>
            <a:ext cx="3763961"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vl6pPr>
              <a:defRPr/>
            </a:lvl6pPr>
          </a:lstStyle>
          <a:p>
            <a:pPr marL="0" marR="0" lvl="0" indent="0" algn="l" defTabSz="617220" rtl="0" eaLnBrk="1" fontAlgn="auto" latinLnBrk="0" hangingPunct="1">
              <a:lnSpc>
                <a:spcPct val="100000"/>
              </a:lnSpc>
              <a:spcBef>
                <a:spcPts val="135"/>
              </a:spcBef>
              <a:spcAft>
                <a:spcPts val="135"/>
              </a:spcAft>
              <a:buClrTx/>
              <a:buSzTx/>
              <a:buFont typeface="Arial" pitchFamily="34" charset="0"/>
              <a:buNone/>
              <a:tabLst/>
              <a:defRPr/>
            </a:pPr>
            <a:r>
              <a:rPr kumimoji="0" lang="de-DE" sz="2400" b="0" i="0" u="none" strike="noStrike" kern="1200" cap="none" spc="0" normalizeH="0" baseline="0" noProof="0" dirty="0" smtClean="0">
                <a:ln>
                  <a:noFill/>
                </a:ln>
                <a:solidFill>
                  <a:srgbClr val="5F5F5F"/>
                </a:solidFill>
                <a:effectLst/>
                <a:uLnTx/>
                <a:uFillTx/>
                <a:latin typeface="+mn-lt"/>
                <a:ea typeface="+mn-ea"/>
                <a:cs typeface="+mn-cs"/>
              </a:rPr>
              <a:t>Click to Edit Master Text Styles</a:t>
            </a:r>
          </a:p>
          <a:p>
            <a:pPr marL="157163" marR="0" lvl="1"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Second Level</a:t>
            </a:r>
          </a:p>
          <a:p>
            <a:pPr marL="465773" marR="0" lvl="2"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Third Level</a:t>
            </a:r>
          </a:p>
          <a:p>
            <a:pPr marL="722948" marR="0" lvl="3"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Fourth Level</a:t>
            </a:r>
          </a:p>
          <a:p>
            <a:pPr marL="980123" marR="0" lvl="4"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Fifth Level</a:t>
            </a:r>
          </a:p>
        </p:txBody>
      </p:sp>
      <p:sp>
        <p:nvSpPr>
          <p:cNvPr id="7" name="Textplatzhalter 7"/>
          <p:cNvSpPr>
            <a:spLocks noGrp="1"/>
          </p:cNvSpPr>
          <p:nvPr>
            <p:ph type="body" sz="quarter" idx="14" hasCustomPrompt="1"/>
          </p:nvPr>
        </p:nvSpPr>
        <p:spPr bwMode="gray">
          <a:xfrm>
            <a:off x="4640261" y="1276350"/>
            <a:ext cx="3801153"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52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baseline="0"/>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9306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 textbox">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7"/>
          <p:cNvSpPr>
            <a:spLocks noGrp="1"/>
          </p:cNvSpPr>
          <p:nvPr>
            <p:ph type="body" sz="quarter" idx="14" hasCustomPrompt="1"/>
          </p:nvPr>
        </p:nvSpPr>
        <p:spPr bwMode="gray">
          <a:xfrm>
            <a:off x="4573588" y="1276350"/>
            <a:ext cx="3960812"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Bildplatzhalter 8"/>
          <p:cNvSpPr>
            <a:spLocks noGrp="1"/>
          </p:cNvSpPr>
          <p:nvPr>
            <p:ph type="pic" sz="quarter" idx="15" hasCustomPrompt="1"/>
          </p:nvPr>
        </p:nvSpPr>
        <p:spPr>
          <a:xfrm>
            <a:off x="304800" y="1276350"/>
            <a:ext cx="4114800" cy="3293269"/>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6263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2"/>
            <a:ext cx="4114800"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2"/>
            <a:ext cx="4113212"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04941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Bildplatzhalter 8"/>
          <p:cNvSpPr>
            <a:spLocks noGrp="1"/>
          </p:cNvSpPr>
          <p:nvPr>
            <p:ph type="pic" sz="quarter" idx="17" hasCustomPrompt="1"/>
          </p:nvPr>
        </p:nvSpPr>
        <p:spPr>
          <a:xfrm>
            <a:off x="3048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1" name="Bildplatzhalter 8"/>
          <p:cNvSpPr>
            <a:spLocks noGrp="1"/>
          </p:cNvSpPr>
          <p:nvPr>
            <p:ph type="pic" sz="quarter" idx="18" hasCustomPrompt="1"/>
          </p:nvPr>
        </p:nvSpPr>
        <p:spPr>
          <a:xfrm>
            <a:off x="46482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2"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001676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6"/>
          <p:cNvSpPr>
            <a:spLocks noGrp="1"/>
          </p:cNvSpPr>
          <p:nvPr>
            <p:ph type="body" sz="quarter" idx="13"/>
          </p:nvPr>
        </p:nvSpPr>
        <p:spPr bwMode="gray">
          <a:xfrm>
            <a:off x="304800" y="1276350"/>
            <a:ext cx="8137525" cy="3293269"/>
          </a:xfrm>
          <a:prstGeom prst="rect">
            <a:avLst/>
          </a:prstGeom>
        </p:spPr>
        <p:txBody>
          <a:bodyPr/>
          <a:lstStyle>
            <a:lvl1pPr marL="511175" indent="-511175">
              <a:buClr>
                <a:schemeClr val="accent1"/>
              </a:buClr>
              <a:buFont typeface="+mj-lt"/>
              <a:buAutoNum type="romanUcPeriod"/>
              <a:defRPr sz="2000" b="0">
                <a:solidFill>
                  <a:srgbClr val="5F5F5F"/>
                </a:solidFill>
              </a:defRPr>
            </a:lvl1pPr>
            <a:lvl2pPr marL="511175" indent="-511175">
              <a:buClr>
                <a:schemeClr val="accent1"/>
              </a:buClr>
              <a:buSzPct val="70000"/>
              <a:buFont typeface="+mj-lt"/>
              <a:buAutoNum type="romanUcPeriod"/>
              <a:tabLst/>
              <a:defRPr sz="2000" b="0">
                <a:solidFill>
                  <a:srgbClr val="5F5F5F"/>
                </a:solidFill>
              </a:defRPr>
            </a:lvl2pPr>
            <a:lvl3pPr marL="511175" indent="-511175">
              <a:buClr>
                <a:schemeClr val="accent1"/>
              </a:buClr>
              <a:buSzPct val="70000"/>
              <a:buFont typeface="+mj-lt"/>
              <a:buAutoNum type="romanUcPeriod"/>
              <a:tabLst/>
              <a:defRPr sz="2000" b="0">
                <a:solidFill>
                  <a:srgbClr val="5F5F5F"/>
                </a:solidFill>
              </a:defRPr>
            </a:lvl3pPr>
            <a:lvl4pPr marL="511175" indent="-511175">
              <a:buClr>
                <a:schemeClr val="accent1"/>
              </a:buClr>
              <a:buSzPct val="70000"/>
              <a:buFont typeface="+mj-lt"/>
              <a:buAutoNum type="romanUcPeriod"/>
              <a:tabLst/>
              <a:defRPr sz="2000" b="0">
                <a:solidFill>
                  <a:srgbClr val="5F5F5F"/>
                </a:solidFill>
              </a:defRPr>
            </a:lvl4pPr>
            <a:lvl5pPr marL="511175" indent="-511175">
              <a:buClr>
                <a:schemeClr val="accent1"/>
              </a:buClr>
              <a:buSzPct val="70000"/>
              <a:buFont typeface="+mj-lt"/>
              <a:buAutoNum type="romanUcPeriod"/>
              <a:tabLst/>
              <a:defRPr sz="2000" b="0">
                <a:solidFill>
                  <a:srgbClr val="5F5F5F"/>
                </a:solidFill>
              </a:defRPr>
            </a:lvl5pPr>
            <a:lvl6pPr marL="365404" indent="-365404">
              <a:buClr>
                <a:schemeClr val="accent1"/>
              </a:buClr>
              <a:buSzPct val="70000"/>
              <a:buFont typeface="+mj-lt"/>
              <a:buAutoNum type="romanUcPeriod"/>
              <a:tabLst/>
              <a:defRPr sz="1350" b="0">
                <a:solidFill>
                  <a:schemeClr val="tx1"/>
                </a:solidFill>
              </a:defRPr>
            </a:lvl6pPr>
            <a:lvl7pPr marL="365404" indent="-365404">
              <a:buClr>
                <a:schemeClr val="accent1"/>
              </a:buClr>
              <a:buSzPct val="70000"/>
              <a:buFont typeface="+mj-lt"/>
              <a:buAutoNum type="romanUcPeriod"/>
              <a:tabLst/>
              <a:defRPr sz="1350" b="0">
                <a:solidFill>
                  <a:schemeClr val="tx1"/>
                </a:solidFill>
              </a:defRPr>
            </a:lvl7pPr>
            <a:lvl8pPr marL="365404" indent="-365404">
              <a:buClr>
                <a:schemeClr val="accent1"/>
              </a:buClr>
              <a:buSzPct val="70000"/>
              <a:buFont typeface="+mj-lt"/>
              <a:buAutoNum type="romanUcPeriod"/>
              <a:tabLst/>
              <a:defRPr sz="1350" b="0">
                <a:solidFill>
                  <a:schemeClr val="tx1"/>
                </a:solidFill>
              </a:defRPr>
            </a:lvl8pPr>
            <a:lvl9pPr marL="365404" indent="-365404">
              <a:buClr>
                <a:schemeClr val="accent1"/>
              </a:buClr>
              <a:buSzPct val="70000"/>
              <a:buFont typeface="+mj-lt"/>
              <a:buAutoNum type="romanUcPeriod"/>
              <a:tabLst/>
              <a:defRPr sz="1350" b="0">
                <a:solidFill>
                  <a:schemeClr val="tx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833542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block">
    <p:spTree>
      <p:nvGrpSpPr>
        <p:cNvPr id="1" name=""/>
        <p:cNvGrpSpPr/>
        <p:nvPr/>
      </p:nvGrpSpPr>
      <p:grpSpPr>
        <a:xfrm>
          <a:off x="0" y="0"/>
          <a:ext cx="0" cy="0"/>
          <a:chOff x="0" y="0"/>
          <a:chExt cx="0" cy="0"/>
        </a:xfrm>
      </p:grpSpPr>
      <p:sp>
        <p:nvSpPr>
          <p:cNvPr id="2" name="Title 1"/>
          <p:cNvSpPr>
            <a:spLocks noGrp="1"/>
          </p:cNvSpPr>
          <p:nvPr>
            <p:ph type="title"/>
          </p:nvPr>
        </p:nvSpPr>
        <p:spPr>
          <a:xfrm>
            <a:off x="304800" y="260509"/>
            <a:ext cx="8134350" cy="459581"/>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hasCustomPrompt="1"/>
          </p:nvPr>
        </p:nvSpPr>
        <p:spPr>
          <a:xfrm>
            <a:off x="304800" y="1337310"/>
            <a:ext cx="8134351" cy="1165860"/>
          </a:xfrm>
          <a:prstGeom prst="rect">
            <a:avLst/>
          </a:prstGeom>
        </p:spPr>
        <p:txBody>
          <a:bodyPr/>
          <a:lstStyle>
            <a:lvl1pPr>
              <a:defRPr sz="2400"/>
            </a:lvl1pPr>
          </a:lstStyle>
          <a:p>
            <a:pPr lvl="0"/>
            <a:r>
              <a:rPr lang="en-US" dirty="0" smtClean="0"/>
              <a:t>Insert text here</a:t>
            </a:r>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2378999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lgn="l">
              <a:defRPr/>
            </a:lvl1pPr>
          </a:lstStyle>
          <a:p>
            <a:r>
              <a:rPr lang="en-US" dirty="0" smtClean="0"/>
              <a:t>Click to edit Master title style</a:t>
            </a:r>
            <a:endParaRPr lang="de-DE" dirty="0"/>
          </a:p>
        </p:txBody>
      </p:sp>
      <p:sp>
        <p:nvSpPr>
          <p:cNvPr id="7" name="Picture Placeholder 6"/>
          <p:cNvSpPr>
            <a:spLocks noGrp="1"/>
          </p:cNvSpPr>
          <p:nvPr>
            <p:ph type="pic" sz="quarter" idx="13" hasCustomPrompt="1"/>
          </p:nvPr>
        </p:nvSpPr>
        <p:spPr>
          <a:xfrm>
            <a:off x="0" y="857250"/>
            <a:ext cx="9144000" cy="3848100"/>
          </a:xfrm>
          <a:prstGeom prst="rect">
            <a:avLst/>
          </a:prstGeom>
        </p:spPr>
        <p:txBody>
          <a:bodyPr anchor="ctr" anchorCtr="0"/>
          <a:lstStyle>
            <a:lvl1pPr marL="0" marR="0" indent="0" algn="ctr" defTabSz="617220" rtl="0" eaLnBrk="1" fontAlgn="auto" latinLnBrk="0" hangingPunct="1">
              <a:lnSpc>
                <a:spcPct val="100000"/>
              </a:lnSpc>
              <a:spcBef>
                <a:spcPts val="135"/>
              </a:spcBef>
              <a:spcAft>
                <a:spcPts val="135"/>
              </a:spcAft>
              <a:buClrTx/>
              <a:buSzTx/>
              <a:buFont typeface="Arial" pitchFamily="34" charset="0"/>
              <a:buNone/>
              <a:tabLst/>
              <a:defRPr/>
            </a:lvl1pPr>
          </a:lstStyle>
          <a:p>
            <a:r>
              <a:rPr lang="en-US" dirty="0" smtClean="0"/>
              <a:t>Click on the icon to insert a picture</a:t>
            </a:r>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10869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dirty="0"/>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372440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 Picture - Light">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1905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8"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spTree>
    <p:extLst>
      <p:ext uri="{BB962C8B-B14F-4D97-AF65-F5344CB8AC3E}">
        <p14:creationId xmlns:p14="http://schemas.microsoft.com/office/powerpoint/2010/main" val="181364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 Picture - Dark">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20"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38689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 Blu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defRPr b="1"/>
            </a:lvl1pPr>
          </a:lstStyle>
          <a:p>
            <a:r>
              <a:rPr lang="en-US" dirty="0" smtClean="0"/>
              <a:t>Click to edit Master title style</a:t>
            </a:r>
            <a:endParaRPr lang="de-DE" dirty="0"/>
          </a:p>
        </p:txBody>
      </p:sp>
      <p:sp>
        <p:nvSpPr>
          <p:cNvPr id="8"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611157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slide Blu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961179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slide Teal">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84087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slide Orang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983826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slide Dark Orange">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8934657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slide Black">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90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6553891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viderslide Dark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71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1510908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ividerslide Grey">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47" y="-31082"/>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11558280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viderslide Light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1905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accent1"/>
                </a:solidFill>
              </a:defRPr>
            </a:lvl1pPr>
          </a:lstStyle>
          <a:p>
            <a:r>
              <a:rPr lang="en-US" dirty="0" smtClean="0"/>
              <a:t>Click to edit Master title style</a:t>
            </a:r>
            <a:endParaRPr lang="de-DE"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0496721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 Thank You">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err="1" smtClean="0">
                <a:solidFill>
                  <a:schemeClr val="accent1"/>
                </a:solidFill>
              </a:rPr>
              <a:t>Thank</a:t>
            </a:r>
            <a:r>
              <a:rPr lang="de-DE" sz="2800" dirty="0" smtClean="0">
                <a:solidFill>
                  <a:schemeClr val="accent1"/>
                </a:solidFill>
              </a:rPr>
              <a:t> </a:t>
            </a:r>
            <a:r>
              <a:rPr lang="de-DE" sz="2800" dirty="0" err="1" smtClean="0">
                <a:solidFill>
                  <a:schemeClr val="accent1"/>
                </a:solidFill>
              </a:rPr>
              <a:t>you</a:t>
            </a:r>
            <a:r>
              <a:rPr lang="de-DE" sz="2800" dirty="0" smtClean="0">
                <a:solidFill>
                  <a:schemeClr val="accent1"/>
                </a:solidFill>
              </a:rPr>
              <a:t>!</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49"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
        <p:nvSpPr>
          <p:cNvPr id="10"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Tree>
    <p:extLst>
      <p:ext uri="{BB962C8B-B14F-4D97-AF65-F5344CB8AC3E}">
        <p14:creationId xmlns:p14="http://schemas.microsoft.com/office/powerpoint/2010/main" val="2162237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End - QA">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smtClean="0">
                <a:solidFill>
                  <a:schemeClr val="accent1"/>
                </a:solidFill>
              </a:rPr>
              <a:t>Q&amp;A</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11"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
        <p:nvSpPr>
          <p:cNvPr id="13"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15866153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dirty="0" smtClean="0"/>
              <a:t>Click to edit Master title style</a:t>
            </a:r>
            <a:endParaRPr lang="de-DE" dirty="0"/>
          </a:p>
        </p:txBody>
      </p:sp>
      <p:sp>
        <p:nvSpPr>
          <p:cNvPr id="9" name="Rechteck 6"/>
          <p:cNvSpPr/>
          <p:nvPr userDrawn="1"/>
        </p:nvSpPr>
        <p:spPr bwMode="gray">
          <a:xfrm>
            <a:off x="0" y="0"/>
            <a:ext cx="9144000" cy="102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10"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867476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C2C1A0D4-0592-FF4F-885C-13A679892199}" type="datetimeFigureOut">
              <a:rPr lang="en-US" smtClean="0"/>
              <a:pPr/>
              <a:t>10/19/15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FA73A4E1-F52D-0143-96BF-572F8F29CF1D}" type="slidenum">
              <a:rPr lang="en-US" smtClean="0"/>
              <a:pPr/>
              <a:t>‹#›</a:t>
            </a:fld>
            <a:endParaRPr lang="en-US"/>
          </a:p>
        </p:txBody>
      </p:sp>
    </p:spTree>
    <p:extLst>
      <p:ext uri="{BB962C8B-B14F-4D97-AF65-F5344CB8AC3E}">
        <p14:creationId xmlns:p14="http://schemas.microsoft.com/office/powerpoint/2010/main" val="331201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Slide -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4257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 y="28928"/>
            <a:ext cx="9144000" cy="5143500"/>
          </a:xfrm>
          <a:prstGeom prst="rect">
            <a:avLst/>
          </a:prstGeom>
        </p:spPr>
      </p:pic>
      <p:sp>
        <p:nvSpPr>
          <p:cNvPr id="2" name="Titel 1"/>
          <p:cNvSpPr>
            <a:spLocks noGrp="1"/>
          </p:cNvSpPr>
          <p:nvPr>
            <p:ph type="ctrTitle"/>
          </p:nvPr>
        </p:nvSpPr>
        <p:spPr bwMode="gray">
          <a:xfrm>
            <a:off x="503238" y="1276350"/>
            <a:ext cx="8137526" cy="1944421"/>
          </a:xfrm>
          <a:prstGeom prst="rect">
            <a:avLst/>
          </a:prstGeom>
        </p:spPr>
        <p:txBody>
          <a:bodyPr anchor="b"/>
          <a:lstStyle>
            <a:lvl1pPr algn="ctr">
              <a:lnSpc>
                <a:spcPct val="95000"/>
              </a:lnSpc>
              <a:defRPr sz="3200">
                <a:solidFill>
                  <a:schemeClr val="bg1"/>
                </a:solidFill>
              </a:defRPr>
            </a:lvl1pPr>
          </a:lstStyle>
          <a:p>
            <a:r>
              <a:rPr lang="en-US" dirty="0" smtClean="0"/>
              <a:t>Click to edit Master title style</a:t>
            </a:r>
            <a:endParaRPr lang="de-DE" dirty="0"/>
          </a:p>
        </p:txBody>
      </p:sp>
      <p:sp>
        <p:nvSpPr>
          <p:cNvPr id="3" name="Untertitel 2"/>
          <p:cNvSpPr>
            <a:spLocks noGrp="1"/>
          </p:cNvSpPr>
          <p:nvPr>
            <p:ph type="subTitle" idx="1"/>
          </p:nvPr>
        </p:nvSpPr>
        <p:spPr bwMode="gray">
          <a:xfrm>
            <a:off x="503238" y="3220770"/>
            <a:ext cx="8137526" cy="1079766"/>
          </a:xfrm>
          <a:prstGeom prst="rect">
            <a:avLst/>
          </a:prstGeom>
        </p:spPr>
        <p:txBody>
          <a:bodyPr/>
          <a:lstStyle>
            <a:lvl1pPr marL="0" indent="0" algn="ctr">
              <a:buNone/>
              <a:defRPr sz="1600" b="0">
                <a:solidFill>
                  <a:schemeClr val="bg1"/>
                </a:solidFill>
              </a:defRPr>
            </a:lvl1pPr>
            <a:lvl2pPr marL="308610" indent="0" algn="ctr">
              <a:buNone/>
              <a:defRPr>
                <a:solidFill>
                  <a:schemeClr val="tx1">
                    <a:tint val="75000"/>
                  </a:schemeClr>
                </a:solidFill>
              </a:defRPr>
            </a:lvl2pPr>
            <a:lvl3pPr marL="617220" indent="0" algn="ctr">
              <a:buNone/>
              <a:defRPr>
                <a:solidFill>
                  <a:schemeClr val="tx1">
                    <a:tint val="75000"/>
                  </a:schemeClr>
                </a:solidFill>
              </a:defRPr>
            </a:lvl3pPr>
            <a:lvl4pPr marL="925830" indent="0" algn="ctr">
              <a:buNone/>
              <a:defRPr>
                <a:solidFill>
                  <a:schemeClr val="tx1">
                    <a:tint val="75000"/>
                  </a:schemeClr>
                </a:solidFill>
              </a:defRPr>
            </a:lvl4pPr>
            <a:lvl5pPr marL="1234440" indent="0" algn="ctr">
              <a:buNone/>
              <a:defRPr>
                <a:solidFill>
                  <a:schemeClr val="tx1">
                    <a:tint val="75000"/>
                  </a:schemeClr>
                </a:solidFill>
              </a:defRPr>
            </a:lvl5pPr>
            <a:lvl6pPr marL="1543050" indent="0" algn="ctr">
              <a:buNone/>
              <a:defRPr>
                <a:solidFill>
                  <a:schemeClr val="tx1">
                    <a:tint val="75000"/>
                  </a:schemeClr>
                </a:solidFill>
              </a:defRPr>
            </a:lvl6pPr>
            <a:lvl7pPr marL="1851660" indent="0" algn="ctr">
              <a:buNone/>
              <a:defRPr>
                <a:solidFill>
                  <a:schemeClr val="tx1">
                    <a:tint val="75000"/>
                  </a:schemeClr>
                </a:solidFill>
              </a:defRPr>
            </a:lvl7pPr>
            <a:lvl8pPr marL="2160270" indent="0" algn="ctr">
              <a:buNone/>
              <a:defRPr>
                <a:solidFill>
                  <a:schemeClr val="tx1">
                    <a:tint val="75000"/>
                  </a:schemeClr>
                </a:solidFill>
              </a:defRPr>
            </a:lvl8pPr>
            <a:lvl9pPr marL="2468880" indent="0" algn="ctr">
              <a:buNone/>
              <a:defRPr>
                <a:solidFill>
                  <a:schemeClr val="tx1">
                    <a:tint val="75000"/>
                  </a:schemeClr>
                </a:solidFill>
              </a:defRPr>
            </a:lvl9pPr>
          </a:lstStyle>
          <a:p>
            <a:r>
              <a:rPr lang="en-US" dirty="0" smtClean="0"/>
              <a:t>Click to edit Master subtitle style</a:t>
            </a:r>
            <a:endParaRPr lang="de-DE" dirty="0"/>
          </a:p>
        </p:txBody>
      </p:sp>
      <p:pic>
        <p:nvPicPr>
          <p:cNvPr id="8" name="Picture 7"/>
          <p:cNvPicPr>
            <a:picLocks noChangeAspect="1"/>
          </p:cNvPicPr>
          <p:nvPr userDrawn="1"/>
        </p:nvPicPr>
        <p:blipFill>
          <a:blip r:embed="rId3"/>
          <a:stretch>
            <a:fillRect/>
          </a:stretch>
        </p:blipFill>
        <p:spPr>
          <a:xfrm>
            <a:off x="457200" y="361950"/>
            <a:ext cx="1858962" cy="277560"/>
          </a:xfrm>
          <a:prstGeom prst="rect">
            <a:avLst/>
          </a:prstGeom>
        </p:spPr>
      </p:pic>
    </p:spTree>
    <p:extLst>
      <p:ext uri="{BB962C8B-B14F-4D97-AF65-F5344CB8AC3E}">
        <p14:creationId xmlns:p14="http://schemas.microsoft.com/office/powerpoint/2010/main" val="25526612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sic - Blu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defRPr b="1"/>
            </a:lvl1pPr>
          </a:lstStyle>
          <a:p>
            <a:r>
              <a:rPr lang="en-US" dirty="0" smtClean="0"/>
              <a:t>Click to edit Master title style</a:t>
            </a:r>
            <a:endParaRPr lang="de-DE" dirty="0"/>
          </a:p>
        </p:txBody>
      </p:sp>
      <p:sp>
        <p:nvSpPr>
          <p:cNvPr id="8"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17363782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sic -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dirty="0" smtClean="0"/>
              <a:t>Click to edit Master title style</a:t>
            </a:r>
            <a:endParaRPr lang="de-DE" dirty="0"/>
          </a:p>
        </p:txBody>
      </p:sp>
      <p:sp>
        <p:nvSpPr>
          <p:cNvPr id="9" name="Rechteck 6"/>
          <p:cNvSpPr/>
          <p:nvPr userDrawn="1"/>
        </p:nvSpPr>
        <p:spPr bwMode="gray">
          <a:xfrm>
            <a:off x="0" y="0"/>
            <a:ext cx="9144000" cy="102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10"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5475050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sic - Deep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1134840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asic -  Tea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3980774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asic -  Black">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2186576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Basic -  Dark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3678881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Basic -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36287504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 Deep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4147270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Basic -  Light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9931033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textbox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8" name="Textplatzhalter 7"/>
          <p:cNvSpPr>
            <a:spLocks noGrp="1"/>
          </p:cNvSpPr>
          <p:nvPr>
            <p:ph type="body" sz="quarter" idx="13" hasCustomPrompt="1"/>
          </p:nvPr>
        </p:nvSpPr>
        <p:spPr bwMode="gray">
          <a:xfrm>
            <a:off x="304801" y="1276350"/>
            <a:ext cx="3763961"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vl6pPr>
              <a:defRPr/>
            </a:lvl6pPr>
          </a:lstStyle>
          <a:p>
            <a:pPr marL="0" marR="0" lvl="0" indent="0" algn="l" defTabSz="617220" rtl="0" eaLnBrk="1" fontAlgn="auto" latinLnBrk="0" hangingPunct="1">
              <a:lnSpc>
                <a:spcPct val="100000"/>
              </a:lnSpc>
              <a:spcBef>
                <a:spcPts val="135"/>
              </a:spcBef>
              <a:spcAft>
                <a:spcPts val="135"/>
              </a:spcAft>
              <a:buClrTx/>
              <a:buSzTx/>
              <a:buFont typeface="Arial" pitchFamily="34" charset="0"/>
              <a:buNone/>
              <a:tabLst/>
              <a:defRPr/>
            </a:pPr>
            <a:r>
              <a:rPr kumimoji="0" lang="de-DE" sz="2400" b="0" i="0" u="none" strike="noStrike" kern="1200" cap="none" spc="0" normalizeH="0" baseline="0" noProof="0" dirty="0" smtClean="0">
                <a:ln>
                  <a:noFill/>
                </a:ln>
                <a:solidFill>
                  <a:srgbClr val="5F5F5F"/>
                </a:solidFill>
                <a:effectLst/>
                <a:uLnTx/>
                <a:uFillTx/>
                <a:latin typeface="+mn-lt"/>
                <a:ea typeface="+mn-ea"/>
                <a:cs typeface="+mn-cs"/>
              </a:rPr>
              <a:t>Click to Edit Master Text Styles</a:t>
            </a:r>
          </a:p>
          <a:p>
            <a:pPr marL="157163" marR="0" lvl="1"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Second Level</a:t>
            </a:r>
          </a:p>
          <a:p>
            <a:pPr marL="465773" marR="0" lvl="2"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Third Level</a:t>
            </a:r>
          </a:p>
          <a:p>
            <a:pPr marL="722948" marR="0" lvl="3"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Fourth Level</a:t>
            </a:r>
          </a:p>
          <a:p>
            <a:pPr marL="980123" marR="0" lvl="4"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Fifth Level</a:t>
            </a:r>
          </a:p>
        </p:txBody>
      </p:sp>
      <p:sp>
        <p:nvSpPr>
          <p:cNvPr id="7" name="Textplatzhalter 7"/>
          <p:cNvSpPr>
            <a:spLocks noGrp="1"/>
          </p:cNvSpPr>
          <p:nvPr>
            <p:ph type="body" sz="quarter" idx="14" hasCustomPrompt="1"/>
          </p:nvPr>
        </p:nvSpPr>
        <p:spPr bwMode="gray">
          <a:xfrm>
            <a:off x="4640261" y="1276350"/>
            <a:ext cx="3801153"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52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baseline="0"/>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15343583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 textbox">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7"/>
          <p:cNvSpPr>
            <a:spLocks noGrp="1"/>
          </p:cNvSpPr>
          <p:nvPr>
            <p:ph type="body" sz="quarter" idx="14" hasCustomPrompt="1"/>
          </p:nvPr>
        </p:nvSpPr>
        <p:spPr bwMode="gray">
          <a:xfrm>
            <a:off x="4573588" y="1276350"/>
            <a:ext cx="3960812"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Bildplatzhalter 8"/>
          <p:cNvSpPr>
            <a:spLocks noGrp="1"/>
          </p:cNvSpPr>
          <p:nvPr>
            <p:ph type="pic" sz="quarter" idx="15" hasCustomPrompt="1"/>
          </p:nvPr>
        </p:nvSpPr>
        <p:spPr>
          <a:xfrm>
            <a:off x="304800" y="1276350"/>
            <a:ext cx="4114800" cy="3293269"/>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34886219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2"/>
            <a:ext cx="4114800"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2"/>
            <a:ext cx="4113212"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40977623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Bildplatzhalter 8"/>
          <p:cNvSpPr>
            <a:spLocks noGrp="1"/>
          </p:cNvSpPr>
          <p:nvPr>
            <p:ph type="pic" sz="quarter" idx="17" hasCustomPrompt="1"/>
          </p:nvPr>
        </p:nvSpPr>
        <p:spPr>
          <a:xfrm>
            <a:off x="3048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1" name="Bildplatzhalter 8"/>
          <p:cNvSpPr>
            <a:spLocks noGrp="1"/>
          </p:cNvSpPr>
          <p:nvPr>
            <p:ph type="pic" sz="quarter" idx="18" hasCustomPrompt="1"/>
          </p:nvPr>
        </p:nvSpPr>
        <p:spPr>
          <a:xfrm>
            <a:off x="46482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2"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3606176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6"/>
          <p:cNvSpPr>
            <a:spLocks noGrp="1"/>
          </p:cNvSpPr>
          <p:nvPr>
            <p:ph type="body" sz="quarter" idx="13"/>
          </p:nvPr>
        </p:nvSpPr>
        <p:spPr bwMode="gray">
          <a:xfrm>
            <a:off x="304800" y="1276350"/>
            <a:ext cx="8137525" cy="3293269"/>
          </a:xfrm>
          <a:prstGeom prst="rect">
            <a:avLst/>
          </a:prstGeom>
        </p:spPr>
        <p:txBody>
          <a:bodyPr/>
          <a:lstStyle>
            <a:lvl1pPr marL="511175" indent="-511175">
              <a:buClr>
                <a:schemeClr val="accent1"/>
              </a:buClr>
              <a:buFont typeface="+mj-lt"/>
              <a:buAutoNum type="romanUcPeriod"/>
              <a:defRPr sz="2000" b="0">
                <a:solidFill>
                  <a:srgbClr val="5F5F5F"/>
                </a:solidFill>
              </a:defRPr>
            </a:lvl1pPr>
            <a:lvl2pPr marL="511175" indent="-511175">
              <a:buClr>
                <a:schemeClr val="accent1"/>
              </a:buClr>
              <a:buSzPct val="70000"/>
              <a:buFont typeface="+mj-lt"/>
              <a:buAutoNum type="romanUcPeriod"/>
              <a:tabLst/>
              <a:defRPr sz="2000" b="0">
                <a:solidFill>
                  <a:srgbClr val="5F5F5F"/>
                </a:solidFill>
              </a:defRPr>
            </a:lvl2pPr>
            <a:lvl3pPr marL="511175" indent="-511175">
              <a:buClr>
                <a:schemeClr val="accent1"/>
              </a:buClr>
              <a:buSzPct val="70000"/>
              <a:buFont typeface="+mj-lt"/>
              <a:buAutoNum type="romanUcPeriod"/>
              <a:tabLst/>
              <a:defRPr sz="2000" b="0">
                <a:solidFill>
                  <a:srgbClr val="5F5F5F"/>
                </a:solidFill>
              </a:defRPr>
            </a:lvl3pPr>
            <a:lvl4pPr marL="511175" indent="-511175">
              <a:buClr>
                <a:schemeClr val="accent1"/>
              </a:buClr>
              <a:buSzPct val="70000"/>
              <a:buFont typeface="+mj-lt"/>
              <a:buAutoNum type="romanUcPeriod"/>
              <a:tabLst/>
              <a:defRPr sz="2000" b="0">
                <a:solidFill>
                  <a:srgbClr val="5F5F5F"/>
                </a:solidFill>
              </a:defRPr>
            </a:lvl4pPr>
            <a:lvl5pPr marL="511175" indent="-511175">
              <a:buClr>
                <a:schemeClr val="accent1"/>
              </a:buClr>
              <a:buSzPct val="70000"/>
              <a:buFont typeface="+mj-lt"/>
              <a:buAutoNum type="romanUcPeriod"/>
              <a:tabLst/>
              <a:defRPr sz="2000" b="0">
                <a:solidFill>
                  <a:srgbClr val="5F5F5F"/>
                </a:solidFill>
              </a:defRPr>
            </a:lvl5pPr>
            <a:lvl6pPr marL="365404" indent="-365404">
              <a:buClr>
                <a:schemeClr val="accent1"/>
              </a:buClr>
              <a:buSzPct val="70000"/>
              <a:buFont typeface="+mj-lt"/>
              <a:buAutoNum type="romanUcPeriod"/>
              <a:tabLst/>
              <a:defRPr sz="1350" b="0">
                <a:solidFill>
                  <a:schemeClr val="tx1"/>
                </a:solidFill>
              </a:defRPr>
            </a:lvl6pPr>
            <a:lvl7pPr marL="365404" indent="-365404">
              <a:buClr>
                <a:schemeClr val="accent1"/>
              </a:buClr>
              <a:buSzPct val="70000"/>
              <a:buFont typeface="+mj-lt"/>
              <a:buAutoNum type="romanUcPeriod"/>
              <a:tabLst/>
              <a:defRPr sz="1350" b="0">
                <a:solidFill>
                  <a:schemeClr val="tx1"/>
                </a:solidFill>
              </a:defRPr>
            </a:lvl7pPr>
            <a:lvl8pPr marL="365404" indent="-365404">
              <a:buClr>
                <a:schemeClr val="accent1"/>
              </a:buClr>
              <a:buSzPct val="70000"/>
              <a:buFont typeface="+mj-lt"/>
              <a:buAutoNum type="romanUcPeriod"/>
              <a:tabLst/>
              <a:defRPr sz="1350" b="0">
                <a:solidFill>
                  <a:schemeClr val="tx1"/>
                </a:solidFill>
              </a:defRPr>
            </a:lvl8pPr>
            <a:lvl9pPr marL="365404" indent="-365404">
              <a:buClr>
                <a:schemeClr val="accent1"/>
              </a:buClr>
              <a:buSzPct val="70000"/>
              <a:buFont typeface="+mj-lt"/>
              <a:buAutoNum type="romanUcPeriod"/>
              <a:tabLst/>
              <a:defRPr sz="1350" b="0">
                <a:solidFill>
                  <a:schemeClr val="tx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3719864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block">
    <p:spTree>
      <p:nvGrpSpPr>
        <p:cNvPr id="1" name=""/>
        <p:cNvGrpSpPr/>
        <p:nvPr/>
      </p:nvGrpSpPr>
      <p:grpSpPr>
        <a:xfrm>
          <a:off x="0" y="0"/>
          <a:ext cx="0" cy="0"/>
          <a:chOff x="0" y="0"/>
          <a:chExt cx="0" cy="0"/>
        </a:xfrm>
      </p:grpSpPr>
      <p:sp>
        <p:nvSpPr>
          <p:cNvPr id="2" name="Title 1"/>
          <p:cNvSpPr>
            <a:spLocks noGrp="1"/>
          </p:cNvSpPr>
          <p:nvPr>
            <p:ph type="title"/>
          </p:nvPr>
        </p:nvSpPr>
        <p:spPr>
          <a:xfrm>
            <a:off x="304800" y="260509"/>
            <a:ext cx="8134350" cy="459581"/>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hasCustomPrompt="1"/>
          </p:nvPr>
        </p:nvSpPr>
        <p:spPr>
          <a:xfrm>
            <a:off x="304800" y="1337310"/>
            <a:ext cx="8134351" cy="1165860"/>
          </a:xfrm>
          <a:prstGeom prst="rect">
            <a:avLst/>
          </a:prstGeom>
        </p:spPr>
        <p:txBody>
          <a:bodyPr/>
          <a:lstStyle>
            <a:lvl1pPr>
              <a:defRPr sz="2400"/>
            </a:lvl1pPr>
          </a:lstStyle>
          <a:p>
            <a:pPr lvl="0"/>
            <a:r>
              <a:rPr lang="en-US" dirty="0" smtClean="0"/>
              <a:t>Insert text here</a:t>
            </a:r>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818470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lgn="l">
              <a:defRPr/>
            </a:lvl1pPr>
          </a:lstStyle>
          <a:p>
            <a:r>
              <a:rPr lang="en-US" dirty="0" smtClean="0"/>
              <a:t>Click to edit Master title style</a:t>
            </a:r>
            <a:endParaRPr lang="de-DE" dirty="0"/>
          </a:p>
        </p:txBody>
      </p:sp>
      <p:sp>
        <p:nvSpPr>
          <p:cNvPr id="7" name="Picture Placeholder 6"/>
          <p:cNvSpPr>
            <a:spLocks noGrp="1"/>
          </p:cNvSpPr>
          <p:nvPr>
            <p:ph type="pic" sz="quarter" idx="13" hasCustomPrompt="1"/>
          </p:nvPr>
        </p:nvSpPr>
        <p:spPr>
          <a:xfrm>
            <a:off x="0" y="857250"/>
            <a:ext cx="9144000" cy="3848100"/>
          </a:xfrm>
          <a:prstGeom prst="rect">
            <a:avLst/>
          </a:prstGeom>
        </p:spPr>
        <p:txBody>
          <a:bodyPr anchor="ctr" anchorCtr="0"/>
          <a:lstStyle>
            <a:lvl1pPr marL="0" marR="0" indent="0" algn="ctr" defTabSz="617220" rtl="0" eaLnBrk="1" fontAlgn="auto" latinLnBrk="0" hangingPunct="1">
              <a:lnSpc>
                <a:spcPct val="100000"/>
              </a:lnSpc>
              <a:spcBef>
                <a:spcPts val="135"/>
              </a:spcBef>
              <a:spcAft>
                <a:spcPts val="135"/>
              </a:spcAft>
              <a:buClrTx/>
              <a:buSzTx/>
              <a:buFont typeface="Arial" pitchFamily="34" charset="0"/>
              <a:buNone/>
              <a:tabLst/>
              <a:defRPr/>
            </a:lvl1pPr>
          </a:lstStyle>
          <a:p>
            <a:r>
              <a:rPr lang="en-US" dirty="0" smtClean="0"/>
              <a:t>Click on the icon to insert a picture</a:t>
            </a:r>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3704820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dirty="0"/>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2905254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screen Picture - Light">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1905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8"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spTree>
    <p:extLst>
      <p:ext uri="{BB962C8B-B14F-4D97-AF65-F5344CB8AC3E}">
        <p14:creationId xmlns:p14="http://schemas.microsoft.com/office/powerpoint/2010/main" val="658699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  Tea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ullscreen Picture - Dark">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20"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571203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slide Blu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4774712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slide Teal">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958145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slide Orang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626801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slide Dark Orange">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519645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Dividerslide Black">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90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6738211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ividerslide Dark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71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3752139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Dividerslide Grey">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47" y="-31082"/>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19269100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ividerslide Light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1905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accent1"/>
                </a:solidFill>
              </a:defRPr>
            </a:lvl1pPr>
          </a:lstStyle>
          <a:p>
            <a:r>
              <a:rPr lang="en-US" dirty="0" smtClean="0"/>
              <a:t>Click to edit Master title style</a:t>
            </a:r>
            <a:endParaRPr lang="de-DE"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35888138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End - Thank You">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rgbClr val="01A1E7"/>
              </a:solidFill>
              <a:latin typeface="Trebuchet MS"/>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r>
              <a:rPr lang="de-DE" sz="2800" dirty="0" err="1" smtClean="0">
                <a:solidFill>
                  <a:srgbClr val="01A1E7"/>
                </a:solidFill>
                <a:latin typeface="Trebuchet MS"/>
              </a:rPr>
              <a:t>Thank</a:t>
            </a:r>
            <a:r>
              <a:rPr lang="de-DE" sz="2800" dirty="0" smtClean="0">
                <a:solidFill>
                  <a:srgbClr val="01A1E7"/>
                </a:solidFill>
                <a:latin typeface="Trebuchet MS"/>
              </a:rPr>
              <a:t> </a:t>
            </a:r>
            <a:r>
              <a:rPr lang="de-DE" sz="2800" dirty="0" err="1" smtClean="0">
                <a:solidFill>
                  <a:srgbClr val="01A1E7"/>
                </a:solidFill>
                <a:latin typeface="Trebuchet MS"/>
              </a:rPr>
              <a:t>you</a:t>
            </a:r>
            <a:r>
              <a:rPr lang="de-DE" sz="2800" dirty="0" smtClean="0">
                <a:solidFill>
                  <a:srgbClr val="01A1E7"/>
                </a:solidFill>
                <a:latin typeface="Trebuchet MS"/>
              </a:rPr>
              <a:t>!</a:t>
            </a:r>
            <a:endParaRPr lang="de-DE" sz="2800" dirty="0">
              <a:solidFill>
                <a:srgbClr val="01A1E7"/>
              </a:solidFill>
              <a:latin typeface="Trebuchet MS"/>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49"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solidFill>
                  <a:srgbClr val="505050"/>
                </a:solidFill>
                <a:latin typeface="Trebuchet MS"/>
              </a:rPr>
              <a:t>© Electric Cloud  |  </a:t>
            </a:r>
            <a:r>
              <a:rPr lang="en-US" dirty="0" err="1" smtClean="0">
                <a:solidFill>
                  <a:srgbClr val="505050"/>
                </a:solidFill>
                <a:latin typeface="Trebuchet MS"/>
              </a:rPr>
              <a:t>www.electriccloud.com</a:t>
            </a:r>
            <a:endParaRPr lang="de-DE" dirty="0">
              <a:solidFill>
                <a:srgbClr val="505050"/>
              </a:solidFill>
              <a:latin typeface="Trebuchet MS"/>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
        <p:nvSpPr>
          <p:cNvPr id="10"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spcAft>
                <a:spcPts val="270"/>
              </a:spcAft>
            </a:pPr>
            <a:r>
              <a:rPr lang="de-DE" sz="600" dirty="0" err="1" smtClean="0">
                <a:solidFill>
                  <a:srgbClr val="111111">
                    <a:lumMod val="75000"/>
                    <a:lumOff val="25000"/>
                  </a:srgbClr>
                </a:solidFill>
                <a:latin typeface="Trebuchet MS"/>
              </a:rPr>
              <a:t>blog</a:t>
            </a:r>
            <a:r>
              <a:rPr lang="de-DE" sz="600" dirty="0" smtClean="0">
                <a:solidFill>
                  <a:srgbClr val="111111">
                    <a:lumMod val="75000"/>
                    <a:lumOff val="25000"/>
                  </a:srgbClr>
                </a:solidFill>
                <a:latin typeface="Trebuchet MS"/>
              </a:rPr>
              <a:t>: </a:t>
            </a:r>
            <a:r>
              <a:rPr lang="de-DE" sz="600" b="1" dirty="0" err="1" smtClean="0">
                <a:solidFill>
                  <a:srgbClr val="111111">
                    <a:lumMod val="75000"/>
                    <a:lumOff val="25000"/>
                  </a:srgbClr>
                </a:solidFill>
                <a:latin typeface="Trebuchet MS"/>
              </a:rPr>
              <a:t>electric-cloud.com</a:t>
            </a:r>
            <a:r>
              <a:rPr lang="de-DE" sz="600" b="1" dirty="0" smtClean="0">
                <a:solidFill>
                  <a:srgbClr val="111111">
                    <a:lumMod val="75000"/>
                    <a:lumOff val="25000"/>
                  </a:srgbClr>
                </a:solidFill>
                <a:latin typeface="Trebuchet MS"/>
              </a:rPr>
              <a:t>/</a:t>
            </a:r>
            <a:r>
              <a:rPr lang="de-DE" sz="600" b="1" dirty="0" err="1" smtClean="0">
                <a:solidFill>
                  <a:srgbClr val="111111">
                    <a:lumMod val="75000"/>
                    <a:lumOff val="25000"/>
                  </a:srgbClr>
                </a:solidFill>
                <a:latin typeface="Trebuchet MS"/>
              </a:rPr>
              <a:t>blog</a:t>
            </a:r>
            <a:endParaRPr lang="de-DE" sz="600" b="1" dirty="0" smtClean="0">
              <a:solidFill>
                <a:srgbClr val="111111">
                  <a:lumMod val="75000"/>
                  <a:lumOff val="25000"/>
                </a:srgbClr>
              </a:solidFill>
              <a:latin typeface="Trebuchet MS"/>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dirty="0" err="1" smtClean="0">
                <a:solidFill>
                  <a:srgbClr val="111111">
                    <a:lumMod val="75000"/>
                    <a:lumOff val="25000"/>
                  </a:srgbClr>
                </a:solidFill>
                <a:latin typeface="Trebuchet MS"/>
              </a:rPr>
              <a:t>twitter</a:t>
            </a:r>
            <a:r>
              <a:rPr lang="de-DE" sz="600" dirty="0" smtClean="0">
                <a:solidFill>
                  <a:srgbClr val="111111">
                    <a:lumMod val="75000"/>
                    <a:lumOff val="25000"/>
                  </a:srgbClr>
                </a:solidFill>
                <a:latin typeface="Trebuchet MS"/>
              </a:rPr>
              <a:t>: </a:t>
            </a:r>
            <a:r>
              <a:rPr lang="de-DE" sz="600" b="1" dirty="0" smtClean="0">
                <a:solidFill>
                  <a:srgbClr val="111111">
                    <a:lumMod val="75000"/>
                    <a:lumOff val="25000"/>
                  </a:srgbClr>
                </a:solidFill>
                <a:latin typeface="Trebuchet MS"/>
              </a:rPr>
              <a:t>@electriccloud</a:t>
            </a:r>
            <a:endParaRPr lang="de-DE" sz="600" b="1" dirty="0">
              <a:solidFill>
                <a:srgbClr val="111111">
                  <a:lumMod val="75000"/>
                  <a:lumOff val="25000"/>
                </a:srgbClr>
              </a:solidFill>
              <a:latin typeface="Trebuchet MS"/>
            </a:endParaRPr>
          </a:p>
        </p:txBody>
      </p:sp>
    </p:spTree>
    <p:extLst>
      <p:ext uri="{BB962C8B-B14F-4D97-AF65-F5344CB8AC3E}">
        <p14:creationId xmlns:p14="http://schemas.microsoft.com/office/powerpoint/2010/main" val="22424599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  Black">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4933163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End - QA">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rgbClr val="01A1E7"/>
              </a:solidFill>
              <a:latin typeface="Trebuchet MS"/>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r>
              <a:rPr lang="de-DE" sz="2800" dirty="0" smtClean="0">
                <a:solidFill>
                  <a:srgbClr val="01A1E7"/>
                </a:solidFill>
                <a:latin typeface="Trebuchet MS"/>
              </a:rPr>
              <a:t>Q&amp;A</a:t>
            </a:r>
            <a:endParaRPr lang="de-DE" sz="2800" dirty="0">
              <a:solidFill>
                <a:srgbClr val="01A1E7"/>
              </a:solidFill>
              <a:latin typeface="Trebuchet MS"/>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11"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spcAft>
                <a:spcPts val="270"/>
              </a:spcAft>
            </a:pPr>
            <a:r>
              <a:rPr lang="de-DE" sz="600" dirty="0" err="1" smtClean="0">
                <a:solidFill>
                  <a:srgbClr val="111111">
                    <a:lumMod val="75000"/>
                    <a:lumOff val="25000"/>
                  </a:srgbClr>
                </a:solidFill>
                <a:latin typeface="Trebuchet MS"/>
              </a:rPr>
              <a:t>blog</a:t>
            </a:r>
            <a:r>
              <a:rPr lang="de-DE" sz="600" dirty="0" smtClean="0">
                <a:solidFill>
                  <a:srgbClr val="111111">
                    <a:lumMod val="75000"/>
                    <a:lumOff val="25000"/>
                  </a:srgbClr>
                </a:solidFill>
                <a:latin typeface="Trebuchet MS"/>
              </a:rPr>
              <a:t>: </a:t>
            </a:r>
            <a:r>
              <a:rPr lang="de-DE" sz="600" b="1" dirty="0" err="1" smtClean="0">
                <a:solidFill>
                  <a:srgbClr val="111111">
                    <a:lumMod val="75000"/>
                    <a:lumOff val="25000"/>
                  </a:srgbClr>
                </a:solidFill>
                <a:latin typeface="Trebuchet MS"/>
              </a:rPr>
              <a:t>electric-cloud.com</a:t>
            </a:r>
            <a:r>
              <a:rPr lang="de-DE" sz="600" b="1" dirty="0" smtClean="0">
                <a:solidFill>
                  <a:srgbClr val="111111">
                    <a:lumMod val="75000"/>
                    <a:lumOff val="25000"/>
                  </a:srgbClr>
                </a:solidFill>
                <a:latin typeface="Trebuchet MS"/>
              </a:rPr>
              <a:t>/</a:t>
            </a:r>
            <a:r>
              <a:rPr lang="de-DE" sz="600" b="1" dirty="0" err="1" smtClean="0">
                <a:solidFill>
                  <a:srgbClr val="111111">
                    <a:lumMod val="75000"/>
                    <a:lumOff val="25000"/>
                  </a:srgbClr>
                </a:solidFill>
                <a:latin typeface="Trebuchet MS"/>
              </a:rPr>
              <a:t>blog</a:t>
            </a:r>
            <a:endParaRPr lang="de-DE" sz="600" b="1" dirty="0" smtClean="0">
              <a:solidFill>
                <a:srgbClr val="111111">
                  <a:lumMod val="75000"/>
                  <a:lumOff val="25000"/>
                </a:srgbClr>
              </a:solidFill>
              <a:latin typeface="Trebuchet MS"/>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dirty="0" err="1" smtClean="0">
                <a:solidFill>
                  <a:srgbClr val="111111">
                    <a:lumMod val="75000"/>
                    <a:lumOff val="25000"/>
                  </a:srgbClr>
                </a:solidFill>
                <a:latin typeface="Trebuchet MS"/>
              </a:rPr>
              <a:t>twitter</a:t>
            </a:r>
            <a:r>
              <a:rPr lang="de-DE" sz="600" dirty="0" smtClean="0">
                <a:solidFill>
                  <a:srgbClr val="111111">
                    <a:lumMod val="75000"/>
                    <a:lumOff val="25000"/>
                  </a:srgbClr>
                </a:solidFill>
                <a:latin typeface="Trebuchet MS"/>
              </a:rPr>
              <a:t>: </a:t>
            </a:r>
            <a:r>
              <a:rPr lang="de-DE" sz="600" b="1" dirty="0" smtClean="0">
                <a:solidFill>
                  <a:srgbClr val="111111">
                    <a:lumMod val="75000"/>
                    <a:lumOff val="25000"/>
                  </a:srgbClr>
                </a:solidFill>
                <a:latin typeface="Trebuchet MS"/>
              </a:rPr>
              <a:t>@electriccloud</a:t>
            </a:r>
            <a:endParaRPr lang="de-DE" sz="600" b="1" dirty="0">
              <a:solidFill>
                <a:srgbClr val="111111">
                  <a:lumMod val="75000"/>
                  <a:lumOff val="25000"/>
                </a:srgbClr>
              </a:solidFill>
              <a:latin typeface="Trebuchet MS"/>
            </a:endParaRPr>
          </a:p>
        </p:txBody>
      </p:sp>
      <p:sp>
        <p:nvSpPr>
          <p:cNvPr id="13"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solidFill>
                  <a:srgbClr val="505050"/>
                </a:solidFill>
                <a:latin typeface="Trebuchet MS"/>
              </a:rPr>
              <a:t>© Electric Cloud  |  </a:t>
            </a:r>
            <a:r>
              <a:rPr lang="en-US" dirty="0" err="1" smtClean="0">
                <a:solidFill>
                  <a:srgbClr val="505050"/>
                </a:solidFill>
                <a:latin typeface="Trebuchet MS"/>
              </a:rPr>
              <a:t>www.electriccloud.com</a:t>
            </a:r>
            <a:endParaRPr lang="de-DE" dirty="0">
              <a:solidFill>
                <a:srgbClr val="505050"/>
              </a:solidFill>
              <a:latin typeface="Trebuchet MS"/>
            </a:endParaRP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35067624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ree Content + Navigation" userDrawn="1">
  <p:cSld name="Free Content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0" y="1"/>
            <a:ext cx="9144000" cy="946541"/>
          </a:xfrm>
          <a:prstGeom prst="rect">
            <a:avLst/>
          </a:prstGeom>
        </p:spPr>
        <p:txBody>
          <a:bodyPr lIns="68553" tIns="34276" rIns="68553" bIns="34276"/>
          <a:lstStyle/>
          <a:p>
            <a:r>
              <a:rPr lang="en-US" noProof="0" dirty="0" smtClean="0"/>
              <a:t>Click the style sheet to edit the title</a:t>
            </a:r>
            <a:endParaRPr lang="en-US" noProof="0" dirty="0"/>
          </a:p>
        </p:txBody>
      </p:sp>
      <p:sp>
        <p:nvSpPr>
          <p:cNvPr id="4" name="Textplatzhalter 13"/>
          <p:cNvSpPr>
            <a:spLocks noGrp="1"/>
          </p:cNvSpPr>
          <p:nvPr>
            <p:ph type="body" sz="quarter" idx="13" hasCustomPrompt="1"/>
          </p:nvPr>
        </p:nvSpPr>
        <p:spPr>
          <a:xfrm>
            <a:off x="7820725" y="1059657"/>
            <a:ext cx="961514" cy="3564731"/>
          </a:xfrm>
          <a:prstGeom prst="rect">
            <a:avLst/>
          </a:prstGeom>
        </p:spPr>
        <p:txBody>
          <a:bodyPr lIns="68553" tIns="34276" rIns="68553" bIns="34276"/>
          <a:lstStyle>
            <a:lvl1pPr marL="107957" indent="-107957">
              <a:lnSpc>
                <a:spcPct val="100000"/>
              </a:lnSpc>
              <a:spcBef>
                <a:spcPts val="300"/>
              </a:spcBef>
              <a:spcAft>
                <a:spcPts val="300"/>
              </a:spcAft>
              <a:buSzPct val="70000"/>
              <a:buFont typeface="Arial" pitchFamily="34" charset="0"/>
              <a:buChar char="►"/>
              <a:defRPr sz="900">
                <a:solidFill>
                  <a:schemeClr val="bg2"/>
                </a:solidFill>
              </a:defRPr>
            </a:lvl1pPr>
            <a:lvl2pPr marL="107957" indent="-107957">
              <a:lnSpc>
                <a:spcPct val="100000"/>
              </a:lnSpc>
              <a:spcBef>
                <a:spcPts val="300"/>
              </a:spcBef>
              <a:spcAft>
                <a:spcPts val="300"/>
              </a:spcAft>
              <a:buClrTx/>
              <a:buSzPct val="70000"/>
              <a:buFont typeface="Arial" pitchFamily="34" charset="0"/>
              <a:buChar char="►"/>
              <a:defRPr sz="900">
                <a:solidFill>
                  <a:schemeClr val="accent4"/>
                </a:solidFill>
              </a:defRPr>
            </a:lvl2pPr>
            <a:lvl3pPr marL="215914" indent="-107957">
              <a:lnSpc>
                <a:spcPct val="100000"/>
              </a:lnSpc>
              <a:spcBef>
                <a:spcPts val="225"/>
              </a:spcBef>
              <a:spcAft>
                <a:spcPts val="225"/>
              </a:spcAft>
              <a:buSzPct val="70000"/>
              <a:buFont typeface="Arial" pitchFamily="34" charset="0"/>
              <a:buChar char="►"/>
              <a:defRPr sz="700">
                <a:solidFill>
                  <a:schemeClr val="bg2"/>
                </a:solidFill>
              </a:defRPr>
            </a:lvl3pPr>
            <a:lvl4pPr marL="215914" indent="-107957">
              <a:lnSpc>
                <a:spcPct val="100000"/>
              </a:lnSpc>
              <a:spcBef>
                <a:spcPts val="225"/>
              </a:spcBef>
              <a:spcAft>
                <a:spcPts val="225"/>
              </a:spcAft>
              <a:buClrTx/>
              <a:buSzPct val="70000"/>
              <a:buFont typeface="Arial" pitchFamily="34" charset="0"/>
              <a:buChar char="►"/>
              <a:defRPr sz="700">
                <a:solidFill>
                  <a:schemeClr val="accent4"/>
                </a:solidFill>
              </a:defRPr>
            </a:lvl4pPr>
            <a:lvl5pPr marL="323870" indent="-107957">
              <a:lnSpc>
                <a:spcPct val="100000"/>
              </a:lnSpc>
              <a:spcBef>
                <a:spcPts val="225"/>
              </a:spcBef>
              <a:spcAft>
                <a:spcPts val="225"/>
              </a:spcAft>
              <a:buSzPct val="70000"/>
              <a:buFont typeface="Arial" pitchFamily="34" charset="0"/>
              <a:buChar char="►"/>
              <a:defRPr sz="700">
                <a:solidFill>
                  <a:schemeClr val="bg2"/>
                </a:solidFill>
              </a:defRPr>
            </a:lvl5pPr>
            <a:lvl6pPr marL="323870" indent="-107957">
              <a:lnSpc>
                <a:spcPct val="100000"/>
              </a:lnSpc>
              <a:spcBef>
                <a:spcPts val="225"/>
              </a:spcBef>
              <a:spcAft>
                <a:spcPts val="225"/>
              </a:spcAft>
              <a:buClrTx/>
              <a:buSzPct val="70000"/>
              <a:buFont typeface="Arial" pitchFamily="34" charset="0"/>
              <a:buChar char="►"/>
              <a:defRPr sz="7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extLst>
      <p:ext uri="{BB962C8B-B14F-4D97-AF65-F5344CB8AC3E}">
        <p14:creationId xmlns:p14="http://schemas.microsoft.com/office/powerpoint/2010/main" val="9090268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ree Content" userDrawn="1">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0" y="1"/>
            <a:ext cx="9144000" cy="946541"/>
          </a:xfrm>
          <a:prstGeom prst="rect">
            <a:avLst/>
          </a:prstGeom>
        </p:spPr>
        <p:txBody>
          <a:bodyPr lIns="68553" tIns="34276" rIns="68553" bIns="34276"/>
          <a:lstStyle/>
          <a:p>
            <a:r>
              <a:rPr lang="en-US" noProof="0" dirty="0" smtClean="0"/>
              <a:t>Click the style sheet to edit the title</a:t>
            </a:r>
            <a:endParaRPr lang="en-US" noProof="0" dirty="0"/>
          </a:p>
        </p:txBody>
      </p:sp>
    </p:spTree>
    <p:extLst>
      <p:ext uri="{BB962C8B-B14F-4D97-AF65-F5344CB8AC3E}">
        <p14:creationId xmlns:p14="http://schemas.microsoft.com/office/powerpoint/2010/main" val="29391170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5572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60350"/>
            <a:ext cx="8134350" cy="7874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04800" y="1047750"/>
            <a:ext cx="8137525" cy="40957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28997693"/>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smtClean="0">
                <a:latin typeface="Arial"/>
              </a:rPr>
              <a:t>Electric Cloud Proprietary &amp; Confidential.</a:t>
            </a:r>
            <a:endParaRPr lang="en-US" dirty="0" smtClean="0">
              <a:latin typeface="Arial"/>
            </a:endParaRPr>
          </a:p>
        </p:txBody>
      </p:sp>
      <p:sp>
        <p:nvSpPr>
          <p:cNvPr id="6" name="Slide Number Placeholder 5"/>
          <p:cNvSpPr>
            <a:spLocks noGrp="1"/>
          </p:cNvSpPr>
          <p:nvPr>
            <p:ph type="sldNum" sz="quarter" idx="12"/>
          </p:nvPr>
        </p:nvSpPr>
        <p:spPr/>
        <p:txBody>
          <a:bodyPr/>
          <a:lstStyle/>
          <a:p>
            <a:fld id="{AED83BFE-74DE-2D4A-9225-91942073BAAE}" type="slidenum">
              <a:rPr lang="en-US" smtClean="0">
                <a:latin typeface="Arial"/>
              </a:rPr>
              <a:pPr/>
              <a:t>‹#›</a:t>
            </a:fld>
            <a:endParaRPr lang="en-US" dirty="0">
              <a:latin typeface="Arial"/>
            </a:endParaRPr>
          </a:p>
        </p:txBody>
      </p:sp>
      <p:sp>
        <p:nvSpPr>
          <p:cNvPr id="9" name="Text Placeholder 8"/>
          <p:cNvSpPr>
            <a:spLocks noGrp="1"/>
          </p:cNvSpPr>
          <p:nvPr>
            <p:ph type="body" sz="quarter" idx="13"/>
          </p:nvPr>
        </p:nvSpPr>
        <p:spPr>
          <a:xfrm>
            <a:off x="301625" y="620498"/>
            <a:ext cx="8597900" cy="232825"/>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Tree>
    <p:extLst>
      <p:ext uri="{BB962C8B-B14F-4D97-AF65-F5344CB8AC3E}">
        <p14:creationId xmlns:p14="http://schemas.microsoft.com/office/powerpoint/2010/main" val="34170235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r>
              <a:rPr lang="en-US" smtClean="0">
                <a:latin typeface="Arial"/>
              </a:rPr>
              <a:t>Electric Cloud Proprietary &amp; Confidential.</a:t>
            </a:r>
            <a:endParaRPr lang="en-US" dirty="0" smtClean="0">
              <a:latin typeface="Arial"/>
            </a:endParaRPr>
          </a:p>
        </p:txBody>
      </p:sp>
      <p:sp>
        <p:nvSpPr>
          <p:cNvPr id="7" name="Slide Number Placeholder 6"/>
          <p:cNvSpPr>
            <a:spLocks noGrp="1"/>
          </p:cNvSpPr>
          <p:nvPr>
            <p:ph type="sldNum" sz="quarter" idx="12"/>
          </p:nvPr>
        </p:nvSpPr>
        <p:spPr/>
        <p:txBody>
          <a:bodyPr/>
          <a:lstStyle/>
          <a:p>
            <a:fld id="{AED83BFE-74DE-2D4A-9225-91942073BAAE}" type="slidenum">
              <a:rPr lang="en-US" smtClean="0">
                <a:latin typeface="Arial"/>
              </a:rPr>
              <a:pPr/>
              <a:t>‹#›</a:t>
            </a:fld>
            <a:endParaRPr lang="en-US" dirty="0">
              <a:latin typeface="Arial"/>
            </a:endParaRPr>
          </a:p>
        </p:txBody>
      </p:sp>
      <p:sp>
        <p:nvSpPr>
          <p:cNvPr id="12" name="Text Placeholder 8"/>
          <p:cNvSpPr>
            <a:spLocks noGrp="1"/>
          </p:cNvSpPr>
          <p:nvPr>
            <p:ph type="body" sz="quarter" idx="13"/>
          </p:nvPr>
        </p:nvSpPr>
        <p:spPr>
          <a:xfrm>
            <a:off x="301625" y="620498"/>
            <a:ext cx="8597900" cy="232825"/>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Tree>
    <p:extLst>
      <p:ext uri="{BB962C8B-B14F-4D97-AF65-F5344CB8AC3E}">
        <p14:creationId xmlns:p14="http://schemas.microsoft.com/office/powerpoint/2010/main" val="31756394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4" name="Footer Placeholder 3"/>
          <p:cNvSpPr>
            <a:spLocks noGrp="1"/>
          </p:cNvSpPr>
          <p:nvPr>
            <p:ph type="ftr" sz="quarter" idx="11"/>
          </p:nvPr>
        </p:nvSpPr>
        <p:spPr/>
        <p:txBody>
          <a:bodyPr/>
          <a:lstStyle/>
          <a:p>
            <a:r>
              <a:rPr lang="en-US" smtClean="0">
                <a:latin typeface="Arial"/>
              </a:rPr>
              <a:t>Electric Cloud Proprietary &amp; Confidential.</a:t>
            </a:r>
            <a:endParaRPr lang="en-US" dirty="0" smtClean="0">
              <a:latin typeface="Arial"/>
            </a:endParaRPr>
          </a:p>
        </p:txBody>
      </p:sp>
      <p:sp>
        <p:nvSpPr>
          <p:cNvPr id="5" name="Slide Number Placeholder 4"/>
          <p:cNvSpPr>
            <a:spLocks noGrp="1"/>
          </p:cNvSpPr>
          <p:nvPr>
            <p:ph type="sldNum" sz="quarter" idx="12"/>
          </p:nvPr>
        </p:nvSpPr>
        <p:spPr/>
        <p:txBody>
          <a:bodyPr/>
          <a:lstStyle/>
          <a:p>
            <a:fld id="{AED83BFE-74DE-2D4A-9225-91942073BAAE}" type="slidenum">
              <a:rPr lang="en-US" smtClean="0">
                <a:latin typeface="Arial"/>
              </a:rPr>
              <a:pPr/>
              <a:t>‹#›</a:t>
            </a:fld>
            <a:endParaRPr lang="en-US" dirty="0">
              <a:latin typeface="Arial"/>
            </a:endParaRPr>
          </a:p>
        </p:txBody>
      </p:sp>
      <p:sp>
        <p:nvSpPr>
          <p:cNvPr id="6" name="Text Placeholder 8"/>
          <p:cNvSpPr>
            <a:spLocks noGrp="1"/>
          </p:cNvSpPr>
          <p:nvPr>
            <p:ph type="body" sz="quarter" idx="13"/>
          </p:nvPr>
        </p:nvSpPr>
        <p:spPr>
          <a:xfrm>
            <a:off x="301625" y="620498"/>
            <a:ext cx="8597900" cy="232825"/>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Tree>
    <p:extLst>
      <p:ext uri="{BB962C8B-B14F-4D97-AF65-F5344CB8AC3E}">
        <p14:creationId xmlns:p14="http://schemas.microsoft.com/office/powerpoint/2010/main" val="40977665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 y="28928"/>
            <a:ext cx="9144000" cy="5143500"/>
          </a:xfrm>
          <a:prstGeom prst="rect">
            <a:avLst/>
          </a:prstGeom>
        </p:spPr>
      </p:pic>
      <p:sp>
        <p:nvSpPr>
          <p:cNvPr id="2" name="Titel 1"/>
          <p:cNvSpPr>
            <a:spLocks noGrp="1"/>
          </p:cNvSpPr>
          <p:nvPr>
            <p:ph type="ctrTitle"/>
          </p:nvPr>
        </p:nvSpPr>
        <p:spPr bwMode="gray">
          <a:xfrm>
            <a:off x="503238" y="1276350"/>
            <a:ext cx="8137526" cy="1944421"/>
          </a:xfrm>
          <a:prstGeom prst="rect">
            <a:avLst/>
          </a:prstGeom>
        </p:spPr>
        <p:txBody>
          <a:bodyPr anchor="b"/>
          <a:lstStyle>
            <a:lvl1pPr algn="ctr">
              <a:lnSpc>
                <a:spcPct val="95000"/>
              </a:lnSpc>
              <a:defRPr sz="3200">
                <a:solidFill>
                  <a:schemeClr val="bg1"/>
                </a:solidFill>
              </a:defRPr>
            </a:lvl1pPr>
          </a:lstStyle>
          <a:p>
            <a:r>
              <a:rPr lang="en-US" dirty="0" smtClean="0"/>
              <a:t>Click to edit Master title style</a:t>
            </a:r>
            <a:endParaRPr lang="de-DE" dirty="0"/>
          </a:p>
        </p:txBody>
      </p:sp>
      <p:sp>
        <p:nvSpPr>
          <p:cNvPr id="3" name="Untertitel 2"/>
          <p:cNvSpPr>
            <a:spLocks noGrp="1"/>
          </p:cNvSpPr>
          <p:nvPr>
            <p:ph type="subTitle" idx="1"/>
          </p:nvPr>
        </p:nvSpPr>
        <p:spPr bwMode="gray">
          <a:xfrm>
            <a:off x="503238" y="3220770"/>
            <a:ext cx="8137526" cy="1079766"/>
          </a:xfrm>
          <a:prstGeom prst="rect">
            <a:avLst/>
          </a:prstGeom>
        </p:spPr>
        <p:txBody>
          <a:bodyPr/>
          <a:lstStyle>
            <a:lvl1pPr marL="0" indent="0" algn="ctr">
              <a:buNone/>
              <a:defRPr sz="1600" b="0">
                <a:solidFill>
                  <a:schemeClr val="bg1"/>
                </a:solidFill>
              </a:defRPr>
            </a:lvl1pPr>
            <a:lvl2pPr marL="308610" indent="0" algn="ctr">
              <a:buNone/>
              <a:defRPr>
                <a:solidFill>
                  <a:schemeClr val="tx1">
                    <a:tint val="75000"/>
                  </a:schemeClr>
                </a:solidFill>
              </a:defRPr>
            </a:lvl2pPr>
            <a:lvl3pPr marL="617220" indent="0" algn="ctr">
              <a:buNone/>
              <a:defRPr>
                <a:solidFill>
                  <a:schemeClr val="tx1">
                    <a:tint val="75000"/>
                  </a:schemeClr>
                </a:solidFill>
              </a:defRPr>
            </a:lvl3pPr>
            <a:lvl4pPr marL="925830" indent="0" algn="ctr">
              <a:buNone/>
              <a:defRPr>
                <a:solidFill>
                  <a:schemeClr val="tx1">
                    <a:tint val="75000"/>
                  </a:schemeClr>
                </a:solidFill>
              </a:defRPr>
            </a:lvl4pPr>
            <a:lvl5pPr marL="1234440" indent="0" algn="ctr">
              <a:buNone/>
              <a:defRPr>
                <a:solidFill>
                  <a:schemeClr val="tx1">
                    <a:tint val="75000"/>
                  </a:schemeClr>
                </a:solidFill>
              </a:defRPr>
            </a:lvl5pPr>
            <a:lvl6pPr marL="1543050" indent="0" algn="ctr">
              <a:buNone/>
              <a:defRPr>
                <a:solidFill>
                  <a:schemeClr val="tx1">
                    <a:tint val="75000"/>
                  </a:schemeClr>
                </a:solidFill>
              </a:defRPr>
            </a:lvl6pPr>
            <a:lvl7pPr marL="1851660" indent="0" algn="ctr">
              <a:buNone/>
              <a:defRPr>
                <a:solidFill>
                  <a:schemeClr val="tx1">
                    <a:tint val="75000"/>
                  </a:schemeClr>
                </a:solidFill>
              </a:defRPr>
            </a:lvl7pPr>
            <a:lvl8pPr marL="2160270" indent="0" algn="ctr">
              <a:buNone/>
              <a:defRPr>
                <a:solidFill>
                  <a:schemeClr val="tx1">
                    <a:tint val="75000"/>
                  </a:schemeClr>
                </a:solidFill>
              </a:defRPr>
            </a:lvl8pPr>
            <a:lvl9pPr marL="2468880" indent="0" algn="ctr">
              <a:buNone/>
              <a:defRPr>
                <a:solidFill>
                  <a:schemeClr val="tx1">
                    <a:tint val="75000"/>
                  </a:schemeClr>
                </a:solidFill>
              </a:defRPr>
            </a:lvl9pPr>
          </a:lstStyle>
          <a:p>
            <a:r>
              <a:rPr lang="en-US" dirty="0" smtClean="0"/>
              <a:t>Click to edit Master subtitle style</a:t>
            </a:r>
            <a:endParaRPr lang="de-DE" dirty="0"/>
          </a:p>
        </p:txBody>
      </p:sp>
      <p:pic>
        <p:nvPicPr>
          <p:cNvPr id="8" name="Picture 7"/>
          <p:cNvPicPr>
            <a:picLocks noChangeAspect="1"/>
          </p:cNvPicPr>
          <p:nvPr userDrawn="1"/>
        </p:nvPicPr>
        <p:blipFill>
          <a:blip r:embed="rId3"/>
          <a:stretch>
            <a:fillRect/>
          </a:stretch>
        </p:blipFill>
        <p:spPr>
          <a:xfrm>
            <a:off x="457200" y="361950"/>
            <a:ext cx="1858962" cy="277560"/>
          </a:xfrm>
          <a:prstGeom prst="rect">
            <a:avLst/>
          </a:prstGeom>
        </p:spPr>
      </p:pic>
    </p:spTree>
    <p:extLst>
      <p:ext uri="{BB962C8B-B14F-4D97-AF65-F5344CB8AC3E}">
        <p14:creationId xmlns:p14="http://schemas.microsoft.com/office/powerpoint/2010/main" val="2437052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asic - Blu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defRPr b="1"/>
            </a:lvl1pPr>
          </a:lstStyle>
          <a:p>
            <a:r>
              <a:rPr lang="en-US" dirty="0" smtClean="0"/>
              <a:t>Click to edit Master title style</a:t>
            </a:r>
            <a:endParaRPr lang="de-DE" dirty="0"/>
          </a:p>
        </p:txBody>
      </p:sp>
      <p:sp>
        <p:nvSpPr>
          <p:cNvPr id="8"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12360004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  Dark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asic -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dirty="0" smtClean="0"/>
              <a:t>Click to edit Master title style</a:t>
            </a:r>
            <a:endParaRPr lang="de-DE" dirty="0"/>
          </a:p>
        </p:txBody>
      </p:sp>
      <p:sp>
        <p:nvSpPr>
          <p:cNvPr id="9" name="Rechteck 6"/>
          <p:cNvSpPr/>
          <p:nvPr userDrawn="1"/>
        </p:nvSpPr>
        <p:spPr bwMode="gray">
          <a:xfrm>
            <a:off x="0" y="0"/>
            <a:ext cx="9144000" cy="102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10"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7914641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asic - Deep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8066577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asic -  Tea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32467174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asic -  Black">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8642596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Basic -  Dark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0098781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Basic -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3372143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Basic -  Light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4552138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 textbox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8" name="Textplatzhalter 7"/>
          <p:cNvSpPr>
            <a:spLocks noGrp="1"/>
          </p:cNvSpPr>
          <p:nvPr>
            <p:ph type="body" sz="quarter" idx="13" hasCustomPrompt="1"/>
          </p:nvPr>
        </p:nvSpPr>
        <p:spPr bwMode="gray">
          <a:xfrm>
            <a:off x="304801" y="1276350"/>
            <a:ext cx="3763961"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vl6pPr>
              <a:defRPr/>
            </a:lvl6pPr>
          </a:lstStyle>
          <a:p>
            <a:pPr marL="0" marR="0" lvl="0" indent="0" algn="l" defTabSz="617220" rtl="0" eaLnBrk="1" fontAlgn="auto" latinLnBrk="0" hangingPunct="1">
              <a:lnSpc>
                <a:spcPct val="100000"/>
              </a:lnSpc>
              <a:spcBef>
                <a:spcPts val="135"/>
              </a:spcBef>
              <a:spcAft>
                <a:spcPts val="135"/>
              </a:spcAft>
              <a:buClrTx/>
              <a:buSzTx/>
              <a:buFont typeface="Arial" pitchFamily="34" charset="0"/>
              <a:buNone/>
              <a:tabLst/>
              <a:defRPr/>
            </a:pPr>
            <a:r>
              <a:rPr kumimoji="0" lang="de-DE" sz="2400" b="0" i="0" u="none" strike="noStrike" kern="1200" cap="none" spc="0" normalizeH="0" baseline="0" noProof="0" dirty="0" smtClean="0">
                <a:ln>
                  <a:noFill/>
                </a:ln>
                <a:solidFill>
                  <a:srgbClr val="5F5F5F"/>
                </a:solidFill>
                <a:effectLst/>
                <a:uLnTx/>
                <a:uFillTx/>
                <a:latin typeface="+mn-lt"/>
                <a:ea typeface="+mn-ea"/>
                <a:cs typeface="+mn-cs"/>
              </a:rPr>
              <a:t>Click to Edit Master Text Styles</a:t>
            </a:r>
          </a:p>
          <a:p>
            <a:pPr marL="157163" marR="0" lvl="1"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Second Level</a:t>
            </a:r>
          </a:p>
          <a:p>
            <a:pPr marL="465773" marR="0" lvl="2"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Third Level</a:t>
            </a:r>
          </a:p>
          <a:p>
            <a:pPr marL="722948" marR="0" lvl="3"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Fourth Level</a:t>
            </a:r>
          </a:p>
          <a:p>
            <a:pPr marL="980123" marR="0" lvl="4"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Fifth Level</a:t>
            </a:r>
          </a:p>
        </p:txBody>
      </p:sp>
      <p:sp>
        <p:nvSpPr>
          <p:cNvPr id="7" name="Textplatzhalter 7"/>
          <p:cNvSpPr>
            <a:spLocks noGrp="1"/>
          </p:cNvSpPr>
          <p:nvPr>
            <p:ph type="body" sz="quarter" idx="14" hasCustomPrompt="1"/>
          </p:nvPr>
        </p:nvSpPr>
        <p:spPr bwMode="gray">
          <a:xfrm>
            <a:off x="4640261" y="1276350"/>
            <a:ext cx="3801153"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52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baseline="0"/>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23257712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cture + textbox">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7"/>
          <p:cNvSpPr>
            <a:spLocks noGrp="1"/>
          </p:cNvSpPr>
          <p:nvPr>
            <p:ph type="body" sz="quarter" idx="14" hasCustomPrompt="1"/>
          </p:nvPr>
        </p:nvSpPr>
        <p:spPr bwMode="gray">
          <a:xfrm>
            <a:off x="4573588" y="1276350"/>
            <a:ext cx="3960812"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Bildplatzhalter 8"/>
          <p:cNvSpPr>
            <a:spLocks noGrp="1"/>
          </p:cNvSpPr>
          <p:nvPr>
            <p:ph type="pic" sz="quarter" idx="15" hasCustomPrompt="1"/>
          </p:nvPr>
        </p:nvSpPr>
        <p:spPr>
          <a:xfrm>
            <a:off x="304800" y="1276350"/>
            <a:ext cx="4114800" cy="3293269"/>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17696589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2"/>
            <a:ext cx="4114800"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2"/>
            <a:ext cx="4113212"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34751547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Bildplatzhalter 8"/>
          <p:cNvSpPr>
            <a:spLocks noGrp="1"/>
          </p:cNvSpPr>
          <p:nvPr>
            <p:ph type="pic" sz="quarter" idx="17" hasCustomPrompt="1"/>
          </p:nvPr>
        </p:nvSpPr>
        <p:spPr>
          <a:xfrm>
            <a:off x="3048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1" name="Bildplatzhalter 8"/>
          <p:cNvSpPr>
            <a:spLocks noGrp="1"/>
          </p:cNvSpPr>
          <p:nvPr>
            <p:ph type="pic" sz="quarter" idx="18" hasCustomPrompt="1"/>
          </p:nvPr>
        </p:nvSpPr>
        <p:spPr>
          <a:xfrm>
            <a:off x="46482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2"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9174390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6"/>
          <p:cNvSpPr>
            <a:spLocks noGrp="1"/>
          </p:cNvSpPr>
          <p:nvPr>
            <p:ph type="body" sz="quarter" idx="13"/>
          </p:nvPr>
        </p:nvSpPr>
        <p:spPr bwMode="gray">
          <a:xfrm>
            <a:off x="304800" y="1276350"/>
            <a:ext cx="8137525" cy="3293269"/>
          </a:xfrm>
          <a:prstGeom prst="rect">
            <a:avLst/>
          </a:prstGeom>
        </p:spPr>
        <p:txBody>
          <a:bodyPr/>
          <a:lstStyle>
            <a:lvl1pPr marL="511175" indent="-511175">
              <a:buClr>
                <a:schemeClr val="accent1"/>
              </a:buClr>
              <a:buFont typeface="+mj-lt"/>
              <a:buAutoNum type="romanUcPeriod"/>
              <a:defRPr sz="2000" b="0">
                <a:solidFill>
                  <a:srgbClr val="5F5F5F"/>
                </a:solidFill>
              </a:defRPr>
            </a:lvl1pPr>
            <a:lvl2pPr marL="511175" indent="-511175">
              <a:buClr>
                <a:schemeClr val="accent1"/>
              </a:buClr>
              <a:buSzPct val="70000"/>
              <a:buFont typeface="+mj-lt"/>
              <a:buAutoNum type="romanUcPeriod"/>
              <a:tabLst/>
              <a:defRPr sz="2000" b="0">
                <a:solidFill>
                  <a:srgbClr val="5F5F5F"/>
                </a:solidFill>
              </a:defRPr>
            </a:lvl2pPr>
            <a:lvl3pPr marL="511175" indent="-511175">
              <a:buClr>
                <a:schemeClr val="accent1"/>
              </a:buClr>
              <a:buSzPct val="70000"/>
              <a:buFont typeface="+mj-lt"/>
              <a:buAutoNum type="romanUcPeriod"/>
              <a:tabLst/>
              <a:defRPr sz="2000" b="0">
                <a:solidFill>
                  <a:srgbClr val="5F5F5F"/>
                </a:solidFill>
              </a:defRPr>
            </a:lvl3pPr>
            <a:lvl4pPr marL="511175" indent="-511175">
              <a:buClr>
                <a:schemeClr val="accent1"/>
              </a:buClr>
              <a:buSzPct val="70000"/>
              <a:buFont typeface="+mj-lt"/>
              <a:buAutoNum type="romanUcPeriod"/>
              <a:tabLst/>
              <a:defRPr sz="2000" b="0">
                <a:solidFill>
                  <a:srgbClr val="5F5F5F"/>
                </a:solidFill>
              </a:defRPr>
            </a:lvl4pPr>
            <a:lvl5pPr marL="511175" indent="-511175">
              <a:buClr>
                <a:schemeClr val="accent1"/>
              </a:buClr>
              <a:buSzPct val="70000"/>
              <a:buFont typeface="+mj-lt"/>
              <a:buAutoNum type="romanUcPeriod"/>
              <a:tabLst/>
              <a:defRPr sz="2000" b="0">
                <a:solidFill>
                  <a:srgbClr val="5F5F5F"/>
                </a:solidFill>
              </a:defRPr>
            </a:lvl5pPr>
            <a:lvl6pPr marL="365404" indent="-365404">
              <a:buClr>
                <a:schemeClr val="accent1"/>
              </a:buClr>
              <a:buSzPct val="70000"/>
              <a:buFont typeface="+mj-lt"/>
              <a:buAutoNum type="romanUcPeriod"/>
              <a:tabLst/>
              <a:defRPr sz="1350" b="0">
                <a:solidFill>
                  <a:schemeClr val="tx1"/>
                </a:solidFill>
              </a:defRPr>
            </a:lvl6pPr>
            <a:lvl7pPr marL="365404" indent="-365404">
              <a:buClr>
                <a:schemeClr val="accent1"/>
              </a:buClr>
              <a:buSzPct val="70000"/>
              <a:buFont typeface="+mj-lt"/>
              <a:buAutoNum type="romanUcPeriod"/>
              <a:tabLst/>
              <a:defRPr sz="1350" b="0">
                <a:solidFill>
                  <a:schemeClr val="tx1"/>
                </a:solidFill>
              </a:defRPr>
            </a:lvl7pPr>
            <a:lvl8pPr marL="365404" indent="-365404">
              <a:buClr>
                <a:schemeClr val="accent1"/>
              </a:buClr>
              <a:buSzPct val="70000"/>
              <a:buFont typeface="+mj-lt"/>
              <a:buAutoNum type="romanUcPeriod"/>
              <a:tabLst/>
              <a:defRPr sz="1350" b="0">
                <a:solidFill>
                  <a:schemeClr val="tx1"/>
                </a:solidFill>
              </a:defRPr>
            </a:lvl8pPr>
            <a:lvl9pPr marL="365404" indent="-365404">
              <a:buClr>
                <a:schemeClr val="accent1"/>
              </a:buClr>
              <a:buSzPct val="70000"/>
              <a:buFont typeface="+mj-lt"/>
              <a:buAutoNum type="romanUcPeriod"/>
              <a:tabLst/>
              <a:defRPr sz="1350" b="0">
                <a:solidFill>
                  <a:schemeClr val="tx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9552914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block">
    <p:spTree>
      <p:nvGrpSpPr>
        <p:cNvPr id="1" name=""/>
        <p:cNvGrpSpPr/>
        <p:nvPr/>
      </p:nvGrpSpPr>
      <p:grpSpPr>
        <a:xfrm>
          <a:off x="0" y="0"/>
          <a:ext cx="0" cy="0"/>
          <a:chOff x="0" y="0"/>
          <a:chExt cx="0" cy="0"/>
        </a:xfrm>
      </p:grpSpPr>
      <p:sp>
        <p:nvSpPr>
          <p:cNvPr id="2" name="Title 1"/>
          <p:cNvSpPr>
            <a:spLocks noGrp="1"/>
          </p:cNvSpPr>
          <p:nvPr>
            <p:ph type="title"/>
          </p:nvPr>
        </p:nvSpPr>
        <p:spPr>
          <a:xfrm>
            <a:off x="304800" y="260509"/>
            <a:ext cx="8134350" cy="459581"/>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hasCustomPrompt="1"/>
          </p:nvPr>
        </p:nvSpPr>
        <p:spPr>
          <a:xfrm>
            <a:off x="304800" y="1337310"/>
            <a:ext cx="8134351" cy="1165860"/>
          </a:xfrm>
          <a:prstGeom prst="rect">
            <a:avLst/>
          </a:prstGeom>
        </p:spPr>
        <p:txBody>
          <a:bodyPr/>
          <a:lstStyle>
            <a:lvl1pPr>
              <a:defRPr sz="2400"/>
            </a:lvl1pPr>
          </a:lstStyle>
          <a:p>
            <a:pPr lvl="0"/>
            <a:r>
              <a:rPr lang="en-US" dirty="0" smtClean="0"/>
              <a:t>Insert text here</a:t>
            </a:r>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30483020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lgn="l">
              <a:defRPr/>
            </a:lvl1pPr>
          </a:lstStyle>
          <a:p>
            <a:r>
              <a:rPr lang="en-US" dirty="0" smtClean="0"/>
              <a:t>Click to edit Master title style</a:t>
            </a:r>
            <a:endParaRPr lang="de-DE" dirty="0"/>
          </a:p>
        </p:txBody>
      </p:sp>
      <p:sp>
        <p:nvSpPr>
          <p:cNvPr id="7" name="Picture Placeholder 6"/>
          <p:cNvSpPr>
            <a:spLocks noGrp="1"/>
          </p:cNvSpPr>
          <p:nvPr>
            <p:ph type="pic" sz="quarter" idx="13" hasCustomPrompt="1"/>
          </p:nvPr>
        </p:nvSpPr>
        <p:spPr>
          <a:xfrm>
            <a:off x="0" y="857250"/>
            <a:ext cx="9144000" cy="3848100"/>
          </a:xfrm>
          <a:prstGeom prst="rect">
            <a:avLst/>
          </a:prstGeom>
        </p:spPr>
        <p:txBody>
          <a:bodyPr anchor="ctr" anchorCtr="0"/>
          <a:lstStyle>
            <a:lvl1pPr marL="0" marR="0" indent="0" algn="ctr" defTabSz="617220" rtl="0" eaLnBrk="1" fontAlgn="auto" latinLnBrk="0" hangingPunct="1">
              <a:lnSpc>
                <a:spcPct val="100000"/>
              </a:lnSpc>
              <a:spcBef>
                <a:spcPts val="135"/>
              </a:spcBef>
              <a:spcAft>
                <a:spcPts val="135"/>
              </a:spcAft>
              <a:buClrTx/>
              <a:buSzTx/>
              <a:buFont typeface="Arial" pitchFamily="34" charset="0"/>
              <a:buNone/>
              <a:tabLst/>
              <a:defRPr/>
            </a:lvl1pPr>
          </a:lstStyle>
          <a:p>
            <a:r>
              <a:rPr lang="en-US" dirty="0" smtClean="0"/>
              <a:t>Click on the icon to insert a picture</a:t>
            </a:r>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21262341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dirty="0"/>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spTree>
    <p:extLst>
      <p:ext uri="{BB962C8B-B14F-4D97-AF65-F5344CB8AC3E}">
        <p14:creationId xmlns:p14="http://schemas.microsoft.com/office/powerpoint/2010/main" val="20136668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ullscreen Picture - Light">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1905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8"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spTree>
    <p:extLst>
      <p:ext uri="{BB962C8B-B14F-4D97-AF65-F5344CB8AC3E}">
        <p14:creationId xmlns:p14="http://schemas.microsoft.com/office/powerpoint/2010/main" val="547596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ullscreen Picture - Dark">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20"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1219238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slide Blu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7517611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slide Teal">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14218914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slide Orang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870179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  Light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slide Dark Orange">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328586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ividerslide Black">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90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9408361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Dividerslide Dark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71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14940599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ividerslide Grey">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47" y="-31082"/>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6144342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Dividerslide Light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solidFill>
                <a:srgbClr val="FFFFFF"/>
              </a:solidFill>
              <a:latin typeface="Trebuchet MS"/>
            </a:endParaRPr>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1905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accent1"/>
                </a:solidFill>
              </a:defRPr>
            </a:lvl1pPr>
          </a:lstStyle>
          <a:p>
            <a:r>
              <a:rPr lang="en-US" dirty="0" smtClean="0"/>
              <a:t>Click to edit Master title style</a:t>
            </a:r>
            <a:endParaRPr lang="de-DE"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17529473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End - Thank You">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rgbClr val="01A1E7"/>
              </a:solidFill>
              <a:latin typeface="Trebuchet MS"/>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r>
              <a:rPr lang="de-DE" sz="2800" dirty="0" err="1" smtClean="0">
                <a:solidFill>
                  <a:srgbClr val="01A1E7"/>
                </a:solidFill>
                <a:latin typeface="Trebuchet MS"/>
              </a:rPr>
              <a:t>Thank</a:t>
            </a:r>
            <a:r>
              <a:rPr lang="de-DE" sz="2800" dirty="0" smtClean="0">
                <a:solidFill>
                  <a:srgbClr val="01A1E7"/>
                </a:solidFill>
                <a:latin typeface="Trebuchet MS"/>
              </a:rPr>
              <a:t> </a:t>
            </a:r>
            <a:r>
              <a:rPr lang="de-DE" sz="2800" dirty="0" err="1" smtClean="0">
                <a:solidFill>
                  <a:srgbClr val="01A1E7"/>
                </a:solidFill>
                <a:latin typeface="Trebuchet MS"/>
              </a:rPr>
              <a:t>you</a:t>
            </a:r>
            <a:r>
              <a:rPr lang="de-DE" sz="2800" dirty="0" smtClean="0">
                <a:solidFill>
                  <a:srgbClr val="01A1E7"/>
                </a:solidFill>
                <a:latin typeface="Trebuchet MS"/>
              </a:rPr>
              <a:t>!</a:t>
            </a:r>
            <a:endParaRPr lang="de-DE" sz="2800" dirty="0">
              <a:solidFill>
                <a:srgbClr val="01A1E7"/>
              </a:solidFill>
              <a:latin typeface="Trebuchet MS"/>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49"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solidFill>
                  <a:srgbClr val="505050"/>
                </a:solidFill>
                <a:latin typeface="Trebuchet MS"/>
              </a:rPr>
              <a:t>© Electric Cloud  |  </a:t>
            </a:r>
            <a:r>
              <a:rPr lang="en-US" dirty="0" err="1" smtClean="0">
                <a:solidFill>
                  <a:srgbClr val="505050"/>
                </a:solidFill>
                <a:latin typeface="Trebuchet MS"/>
              </a:rPr>
              <a:t>www.electriccloud.com</a:t>
            </a:r>
            <a:endParaRPr lang="de-DE" dirty="0">
              <a:solidFill>
                <a:srgbClr val="505050"/>
              </a:solidFill>
              <a:latin typeface="Trebuchet MS"/>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
        <p:nvSpPr>
          <p:cNvPr id="10"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spcAft>
                <a:spcPts val="270"/>
              </a:spcAft>
            </a:pPr>
            <a:r>
              <a:rPr lang="de-DE" sz="600" dirty="0" err="1" smtClean="0">
                <a:solidFill>
                  <a:srgbClr val="111111">
                    <a:lumMod val="75000"/>
                    <a:lumOff val="25000"/>
                  </a:srgbClr>
                </a:solidFill>
                <a:latin typeface="Trebuchet MS"/>
              </a:rPr>
              <a:t>blog</a:t>
            </a:r>
            <a:r>
              <a:rPr lang="de-DE" sz="600" dirty="0" smtClean="0">
                <a:solidFill>
                  <a:srgbClr val="111111">
                    <a:lumMod val="75000"/>
                    <a:lumOff val="25000"/>
                  </a:srgbClr>
                </a:solidFill>
                <a:latin typeface="Trebuchet MS"/>
              </a:rPr>
              <a:t>: </a:t>
            </a:r>
            <a:r>
              <a:rPr lang="de-DE" sz="600" b="1" dirty="0" err="1" smtClean="0">
                <a:solidFill>
                  <a:srgbClr val="111111">
                    <a:lumMod val="75000"/>
                    <a:lumOff val="25000"/>
                  </a:srgbClr>
                </a:solidFill>
                <a:latin typeface="Trebuchet MS"/>
              </a:rPr>
              <a:t>electric-cloud.com</a:t>
            </a:r>
            <a:r>
              <a:rPr lang="de-DE" sz="600" b="1" dirty="0" smtClean="0">
                <a:solidFill>
                  <a:srgbClr val="111111">
                    <a:lumMod val="75000"/>
                    <a:lumOff val="25000"/>
                  </a:srgbClr>
                </a:solidFill>
                <a:latin typeface="Trebuchet MS"/>
              </a:rPr>
              <a:t>/</a:t>
            </a:r>
            <a:r>
              <a:rPr lang="de-DE" sz="600" b="1" dirty="0" err="1" smtClean="0">
                <a:solidFill>
                  <a:srgbClr val="111111">
                    <a:lumMod val="75000"/>
                    <a:lumOff val="25000"/>
                  </a:srgbClr>
                </a:solidFill>
                <a:latin typeface="Trebuchet MS"/>
              </a:rPr>
              <a:t>blog</a:t>
            </a:r>
            <a:endParaRPr lang="de-DE" sz="600" b="1" dirty="0" smtClean="0">
              <a:solidFill>
                <a:srgbClr val="111111">
                  <a:lumMod val="75000"/>
                  <a:lumOff val="25000"/>
                </a:srgbClr>
              </a:solidFill>
              <a:latin typeface="Trebuchet MS"/>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dirty="0" err="1" smtClean="0">
                <a:solidFill>
                  <a:srgbClr val="111111">
                    <a:lumMod val="75000"/>
                    <a:lumOff val="25000"/>
                  </a:srgbClr>
                </a:solidFill>
                <a:latin typeface="Trebuchet MS"/>
              </a:rPr>
              <a:t>twitter</a:t>
            </a:r>
            <a:r>
              <a:rPr lang="de-DE" sz="600" dirty="0" smtClean="0">
                <a:solidFill>
                  <a:srgbClr val="111111">
                    <a:lumMod val="75000"/>
                    <a:lumOff val="25000"/>
                  </a:srgbClr>
                </a:solidFill>
                <a:latin typeface="Trebuchet MS"/>
              </a:rPr>
              <a:t>: </a:t>
            </a:r>
            <a:r>
              <a:rPr lang="de-DE" sz="600" b="1" dirty="0" smtClean="0">
                <a:solidFill>
                  <a:srgbClr val="111111">
                    <a:lumMod val="75000"/>
                    <a:lumOff val="25000"/>
                  </a:srgbClr>
                </a:solidFill>
                <a:latin typeface="Trebuchet MS"/>
              </a:rPr>
              <a:t>@electriccloud</a:t>
            </a:r>
            <a:endParaRPr lang="de-DE" sz="600" b="1" dirty="0">
              <a:solidFill>
                <a:srgbClr val="111111">
                  <a:lumMod val="75000"/>
                  <a:lumOff val="25000"/>
                </a:srgbClr>
              </a:solidFill>
              <a:latin typeface="Trebuchet MS"/>
            </a:endParaRPr>
          </a:p>
        </p:txBody>
      </p:sp>
    </p:spTree>
    <p:extLst>
      <p:ext uri="{BB962C8B-B14F-4D97-AF65-F5344CB8AC3E}">
        <p14:creationId xmlns:p14="http://schemas.microsoft.com/office/powerpoint/2010/main" val="20000910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End - QA">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rgbClr val="01A1E7"/>
              </a:solidFill>
              <a:latin typeface="Trebuchet MS"/>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r>
              <a:rPr lang="de-DE" sz="2800" dirty="0" smtClean="0">
                <a:solidFill>
                  <a:srgbClr val="01A1E7"/>
                </a:solidFill>
                <a:latin typeface="Trebuchet MS"/>
              </a:rPr>
              <a:t>Q&amp;A</a:t>
            </a:r>
            <a:endParaRPr lang="de-DE" sz="2800" dirty="0">
              <a:solidFill>
                <a:srgbClr val="01A1E7"/>
              </a:solidFill>
              <a:latin typeface="Trebuchet MS"/>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11"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spcAft>
                <a:spcPts val="270"/>
              </a:spcAft>
            </a:pPr>
            <a:r>
              <a:rPr lang="de-DE" sz="600" dirty="0" err="1" smtClean="0">
                <a:solidFill>
                  <a:srgbClr val="111111">
                    <a:lumMod val="75000"/>
                    <a:lumOff val="25000"/>
                  </a:srgbClr>
                </a:solidFill>
                <a:latin typeface="Trebuchet MS"/>
              </a:rPr>
              <a:t>blog</a:t>
            </a:r>
            <a:r>
              <a:rPr lang="de-DE" sz="600" dirty="0" smtClean="0">
                <a:solidFill>
                  <a:srgbClr val="111111">
                    <a:lumMod val="75000"/>
                    <a:lumOff val="25000"/>
                  </a:srgbClr>
                </a:solidFill>
                <a:latin typeface="Trebuchet MS"/>
              </a:rPr>
              <a:t>: </a:t>
            </a:r>
            <a:r>
              <a:rPr lang="de-DE" sz="600" b="1" dirty="0" err="1" smtClean="0">
                <a:solidFill>
                  <a:srgbClr val="111111">
                    <a:lumMod val="75000"/>
                    <a:lumOff val="25000"/>
                  </a:srgbClr>
                </a:solidFill>
                <a:latin typeface="Trebuchet MS"/>
              </a:rPr>
              <a:t>electric-cloud.com</a:t>
            </a:r>
            <a:r>
              <a:rPr lang="de-DE" sz="600" b="1" dirty="0" smtClean="0">
                <a:solidFill>
                  <a:srgbClr val="111111">
                    <a:lumMod val="75000"/>
                    <a:lumOff val="25000"/>
                  </a:srgbClr>
                </a:solidFill>
                <a:latin typeface="Trebuchet MS"/>
              </a:rPr>
              <a:t>/</a:t>
            </a:r>
            <a:r>
              <a:rPr lang="de-DE" sz="600" b="1" dirty="0" err="1" smtClean="0">
                <a:solidFill>
                  <a:srgbClr val="111111">
                    <a:lumMod val="75000"/>
                    <a:lumOff val="25000"/>
                  </a:srgbClr>
                </a:solidFill>
                <a:latin typeface="Trebuchet MS"/>
              </a:rPr>
              <a:t>blog</a:t>
            </a:r>
            <a:endParaRPr lang="de-DE" sz="600" b="1" dirty="0" smtClean="0">
              <a:solidFill>
                <a:srgbClr val="111111">
                  <a:lumMod val="75000"/>
                  <a:lumOff val="25000"/>
                </a:srgbClr>
              </a:solidFill>
              <a:latin typeface="Trebuchet MS"/>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dirty="0" err="1" smtClean="0">
                <a:solidFill>
                  <a:srgbClr val="111111">
                    <a:lumMod val="75000"/>
                    <a:lumOff val="25000"/>
                  </a:srgbClr>
                </a:solidFill>
                <a:latin typeface="Trebuchet MS"/>
              </a:rPr>
              <a:t>twitter</a:t>
            </a:r>
            <a:r>
              <a:rPr lang="de-DE" sz="600" dirty="0" smtClean="0">
                <a:solidFill>
                  <a:srgbClr val="111111">
                    <a:lumMod val="75000"/>
                    <a:lumOff val="25000"/>
                  </a:srgbClr>
                </a:solidFill>
                <a:latin typeface="Trebuchet MS"/>
              </a:rPr>
              <a:t>: </a:t>
            </a:r>
            <a:r>
              <a:rPr lang="de-DE" sz="600" b="1" dirty="0" smtClean="0">
                <a:solidFill>
                  <a:srgbClr val="111111">
                    <a:lumMod val="75000"/>
                    <a:lumOff val="25000"/>
                  </a:srgbClr>
                </a:solidFill>
                <a:latin typeface="Trebuchet MS"/>
              </a:rPr>
              <a:t>@electriccloud</a:t>
            </a:r>
            <a:endParaRPr lang="de-DE" sz="600" b="1" dirty="0">
              <a:solidFill>
                <a:srgbClr val="111111">
                  <a:lumMod val="75000"/>
                  <a:lumOff val="25000"/>
                </a:srgbClr>
              </a:solidFill>
              <a:latin typeface="Trebuchet MS"/>
            </a:endParaRPr>
          </a:p>
        </p:txBody>
      </p:sp>
      <p:sp>
        <p:nvSpPr>
          <p:cNvPr id="13"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solidFill>
                  <a:srgbClr val="505050"/>
                </a:solidFill>
                <a:latin typeface="Trebuchet MS"/>
              </a:rPr>
              <a:t>© Electric Cloud  |  </a:t>
            </a:r>
            <a:r>
              <a:rPr lang="en-US" dirty="0" err="1" smtClean="0">
                <a:solidFill>
                  <a:srgbClr val="505050"/>
                </a:solidFill>
                <a:latin typeface="Trebuchet MS"/>
              </a:rPr>
              <a:t>www.electriccloud.com</a:t>
            </a:r>
            <a:endParaRPr lang="de-DE" dirty="0">
              <a:solidFill>
                <a:srgbClr val="505050"/>
              </a:solidFill>
              <a:latin typeface="Trebuchet MS"/>
            </a:endParaRP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37722333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15BFB019-B4B1-2A4C-A64D-68B7D66C4A5E}" type="datetimeFigureOut">
              <a:rPr lang="en-US" smtClean="0">
                <a:solidFill>
                  <a:srgbClr val="111111"/>
                </a:solidFill>
                <a:latin typeface="Trebuchet MS"/>
              </a:rPr>
              <a:pPr/>
              <a:t>10/19/15</a:t>
            </a:fld>
            <a:endParaRPr lang="en-US">
              <a:solidFill>
                <a:srgbClr val="111111"/>
              </a:solidFill>
              <a:latin typeface="Trebuchet MS"/>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solidFill>
                <a:srgbClr val="111111"/>
              </a:solidFill>
              <a:latin typeface="Trebuchet MS"/>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0646AB-3F9C-9B4D-BF01-D7E0683FF08C}" type="slidenum">
              <a:rPr lang="en-US" smtClean="0">
                <a:solidFill>
                  <a:srgbClr val="111111"/>
                </a:solidFill>
                <a:latin typeface="Trebuchet MS"/>
              </a:rPr>
              <a:pPr/>
              <a:t>‹#›</a:t>
            </a:fld>
            <a:endParaRPr lang="en-US">
              <a:solidFill>
                <a:srgbClr val="111111"/>
              </a:solidFill>
              <a:latin typeface="Trebuchet MS"/>
            </a:endParaRPr>
          </a:p>
        </p:txBody>
      </p:sp>
    </p:spTree>
    <p:extLst>
      <p:ext uri="{BB962C8B-B14F-4D97-AF65-F5344CB8AC3E}">
        <p14:creationId xmlns:p14="http://schemas.microsoft.com/office/powerpoint/2010/main" val="380897405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1" Type="http://schemas.openxmlformats.org/officeDocument/2006/relationships/slideLayout" Target="../slideLayouts/slideLayout52.xml"/><Relationship Id="rId22" Type="http://schemas.openxmlformats.org/officeDocument/2006/relationships/slideLayout" Target="../slideLayouts/slideLayout53.xml"/><Relationship Id="rId23" Type="http://schemas.openxmlformats.org/officeDocument/2006/relationships/slideLayout" Target="../slideLayouts/slideLayout54.xml"/><Relationship Id="rId24" Type="http://schemas.openxmlformats.org/officeDocument/2006/relationships/slideLayout" Target="../slideLayouts/slideLayout55.xml"/><Relationship Id="rId25" Type="http://schemas.openxmlformats.org/officeDocument/2006/relationships/slideLayout" Target="../slideLayouts/slideLayout56.xml"/><Relationship Id="rId26" Type="http://schemas.openxmlformats.org/officeDocument/2006/relationships/slideLayout" Target="../slideLayouts/slideLayout57.xml"/><Relationship Id="rId27" Type="http://schemas.openxmlformats.org/officeDocument/2006/relationships/slideLayout" Target="../slideLayouts/slideLayout58.xml"/><Relationship Id="rId28" Type="http://schemas.openxmlformats.org/officeDocument/2006/relationships/slideLayout" Target="../slideLayouts/slideLayout59.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30" Type="http://schemas.openxmlformats.org/officeDocument/2006/relationships/slideLayout" Target="../slideLayouts/slideLayout61.xml"/><Relationship Id="rId31" Type="http://schemas.openxmlformats.org/officeDocument/2006/relationships/slideLayout" Target="../slideLayouts/slideLayout62.xml"/><Relationship Id="rId32" Type="http://schemas.openxmlformats.org/officeDocument/2006/relationships/slideLayout" Target="../slideLayouts/slideLayout63.xml"/><Relationship Id="rId9" Type="http://schemas.openxmlformats.org/officeDocument/2006/relationships/slideLayout" Target="../slideLayouts/slideLayout40.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3" Type="http://schemas.openxmlformats.org/officeDocument/2006/relationships/slideLayout" Target="../slideLayouts/slideLayout64.xml"/><Relationship Id="rId34" Type="http://schemas.openxmlformats.org/officeDocument/2006/relationships/theme" Target="../theme/theme2.xml"/><Relationship Id="rId35" Type="http://schemas.openxmlformats.org/officeDocument/2006/relationships/image" Target="../media/image7.emf"/><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Relationship Id="rId18" Type="http://schemas.openxmlformats.org/officeDocument/2006/relationships/slideLayout" Target="../slideLayouts/slideLayout49.xml"/><Relationship Id="rId19"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7.xml"/><Relationship Id="rId4" Type="http://schemas.openxmlformats.org/officeDocument/2006/relationships/theme" Target="../theme/theme3.xml"/><Relationship Id="rId5" Type="http://schemas.openxmlformats.org/officeDocument/2006/relationships/image" Target="../media/image13.png"/><Relationship Id="rId1" Type="http://schemas.openxmlformats.org/officeDocument/2006/relationships/slideLayout" Target="../slideLayouts/slideLayout65.xml"/><Relationship Id="rId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6.xml"/><Relationship Id="rId20" Type="http://schemas.openxmlformats.org/officeDocument/2006/relationships/slideLayout" Target="../slideLayouts/slideLayout87.xml"/><Relationship Id="rId21" Type="http://schemas.openxmlformats.org/officeDocument/2006/relationships/slideLayout" Target="../slideLayouts/slideLayout88.xml"/><Relationship Id="rId22" Type="http://schemas.openxmlformats.org/officeDocument/2006/relationships/slideLayout" Target="../slideLayouts/slideLayout89.xml"/><Relationship Id="rId23" Type="http://schemas.openxmlformats.org/officeDocument/2006/relationships/slideLayout" Target="../slideLayouts/slideLayout90.xml"/><Relationship Id="rId24" Type="http://schemas.openxmlformats.org/officeDocument/2006/relationships/slideLayout" Target="../slideLayouts/slideLayout91.xml"/><Relationship Id="rId25" Type="http://schemas.openxmlformats.org/officeDocument/2006/relationships/slideLayout" Target="../slideLayouts/slideLayout92.xml"/><Relationship Id="rId26" Type="http://schemas.openxmlformats.org/officeDocument/2006/relationships/slideLayout" Target="../slideLayouts/slideLayout93.xml"/><Relationship Id="rId27" Type="http://schemas.openxmlformats.org/officeDocument/2006/relationships/slideLayout" Target="../slideLayouts/slideLayout94.xml"/><Relationship Id="rId28" Type="http://schemas.openxmlformats.org/officeDocument/2006/relationships/slideLayout" Target="../slideLayouts/slideLayout95.xml"/><Relationship Id="rId29" Type="http://schemas.openxmlformats.org/officeDocument/2006/relationships/slideLayout" Target="../slideLayouts/slideLayout96.xml"/><Relationship Id="rId30" Type="http://schemas.openxmlformats.org/officeDocument/2006/relationships/slideLayout" Target="../slideLayouts/slideLayout97.xml"/><Relationship Id="rId31" Type="http://schemas.openxmlformats.org/officeDocument/2006/relationships/theme" Target="../theme/theme4.xml"/><Relationship Id="rId32" Type="http://schemas.openxmlformats.org/officeDocument/2006/relationships/image" Target="../media/image7.emf"/><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Relationship Id="rId18" Type="http://schemas.openxmlformats.org/officeDocument/2006/relationships/slideLayout" Target="../slideLayouts/slideLayout85.xml"/><Relationship Id="rId19" Type="http://schemas.openxmlformats.org/officeDocument/2006/relationships/slideLayout" Target="../slideLayouts/slideLayout86.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2473158" y="5186947"/>
            <a:ext cx="914400" cy="914400"/>
          </a:xfrm>
          <a:prstGeom prst="rect">
            <a:avLst/>
          </a:prstGeom>
          <a:noFill/>
        </p:spPr>
        <p:txBody>
          <a:bodyPr wrap="none" lIns="0" tIns="0" rIns="0" bIns="0" rtlCol="0">
            <a:noAutofit/>
          </a:bodyPr>
          <a:lstStyle/>
          <a:p>
            <a:pPr marL="180975" indent="-180975">
              <a:spcBef>
                <a:spcPts val="200"/>
              </a:spcBef>
              <a:spcAft>
                <a:spcPts val="200"/>
              </a:spcAft>
              <a:buClr>
                <a:schemeClr val="accent1"/>
              </a:buClr>
              <a:buSzPct val="70000"/>
              <a:buFont typeface="Wingdings" pitchFamily="2" charset="2"/>
              <a:buChar char="n"/>
            </a:pPr>
            <a:endParaRPr lang="en-US" sz="1600" dirty="0" err="1" smtClean="0"/>
          </a:p>
        </p:txBody>
      </p:sp>
    </p:spTree>
    <p:extLst>
      <p:ext uri="{BB962C8B-B14F-4D97-AF65-F5344CB8AC3E}">
        <p14:creationId xmlns:p14="http://schemas.microsoft.com/office/powerpoint/2010/main" val="2763907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0" r:id="rId3"/>
    <p:sldLayoutId id="2147483672" r:id="rId4"/>
    <p:sldLayoutId id="2147483677" r:id="rId5"/>
    <p:sldLayoutId id="2147483671" r:id="rId6"/>
    <p:sldLayoutId id="2147483678" r:id="rId7"/>
    <p:sldLayoutId id="2147483679" r:id="rId8"/>
    <p:sldLayoutId id="2147483680" r:id="rId9"/>
    <p:sldLayoutId id="2147483651" r:id="rId10"/>
    <p:sldLayoutId id="2147483663" r:id="rId11"/>
    <p:sldLayoutId id="2147483664" r:id="rId12"/>
    <p:sldLayoutId id="2147483665" r:id="rId13"/>
    <p:sldLayoutId id="2147483655" r:id="rId14"/>
    <p:sldLayoutId id="2147483668" r:id="rId15"/>
    <p:sldLayoutId id="2147483654" r:id="rId16"/>
    <p:sldLayoutId id="2147483661" r:id="rId17"/>
    <p:sldLayoutId id="2147483669" r:id="rId18"/>
    <p:sldLayoutId id="2147483667" r:id="rId19"/>
    <p:sldLayoutId id="2147483666" r:id="rId20"/>
    <p:sldLayoutId id="2147483656" r:id="rId21"/>
    <p:sldLayoutId id="2147483657" r:id="rId22"/>
    <p:sldLayoutId id="2147483658" r:id="rId23"/>
    <p:sldLayoutId id="2147483674" r:id="rId24"/>
    <p:sldLayoutId id="2147483675" r:id="rId25"/>
    <p:sldLayoutId id="2147483673" r:id="rId26"/>
    <p:sldLayoutId id="2147483676" r:id="rId27"/>
    <p:sldLayoutId id="2147483662" r:id="rId28"/>
    <p:sldLayoutId id="2147483681" r:id="rId29"/>
    <p:sldLayoutId id="2147483722" r:id="rId30"/>
    <p:sldLayoutId id="2147483754" r:id="rId31"/>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p:txStyles>
    <p:titleStyle>
      <a:lvl1pPr algn="l" defTabSz="617220" rtl="0" eaLnBrk="1" latinLnBrk="0" hangingPunct="1">
        <a:spcBef>
          <a:spcPct val="0"/>
        </a:spcBef>
        <a:buNone/>
        <a:defRPr sz="2400" b="1" kern="1200">
          <a:solidFill>
            <a:schemeClr val="accent1"/>
          </a:solidFill>
          <a:latin typeface="+mj-lt"/>
          <a:ea typeface="+mj-ea"/>
          <a:cs typeface="+mj-cs"/>
        </a:defRPr>
      </a:lvl1pPr>
    </p:titleStyle>
    <p:body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p:bodyStyle>
    <p:otherStyle>
      <a:defPPr>
        <a:defRPr lang="de-DE"/>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p:nvSpPr>
        <p:spPr>
          <a:xfrm>
            <a:off x="2473158" y="5186947"/>
            <a:ext cx="914400" cy="914400"/>
          </a:xfrm>
          <a:prstGeom prst="rect">
            <a:avLst/>
          </a:prstGeom>
          <a:noFill/>
        </p:spPr>
        <p:txBody>
          <a:bodyPr wrap="none" lIns="0" tIns="0" rIns="0" bIns="0" rtlCol="0">
            <a:noAutofit/>
          </a:bodyPr>
          <a:lstStyle/>
          <a:p>
            <a:pPr marL="180975" indent="-180975">
              <a:spcBef>
                <a:spcPts val="200"/>
              </a:spcBef>
              <a:spcAft>
                <a:spcPts val="200"/>
              </a:spcAft>
              <a:buClr>
                <a:srgbClr val="01A1E7"/>
              </a:buClr>
              <a:buSzPct val="70000"/>
              <a:buFont typeface="Wingdings" pitchFamily="2" charset="2"/>
              <a:buChar char="n"/>
            </a:pPr>
            <a:endParaRPr lang="en-US" sz="1600" dirty="0" err="1" smtClean="0">
              <a:solidFill>
                <a:srgbClr val="111111"/>
              </a:solidFill>
              <a:latin typeface="Trebuchet MS"/>
            </a:endParaRPr>
          </a:p>
        </p:txBody>
      </p:sp>
      <p:sp>
        <p:nvSpPr>
          <p:cNvPr id="5" name="Rectangle 4"/>
          <p:cNvSpPr/>
          <p:nvPr/>
        </p:nvSpPr>
        <p:spPr>
          <a:xfrm>
            <a:off x="232698" y="4933950"/>
            <a:ext cx="1672302" cy="185897"/>
          </a:xfrm>
          <a:prstGeom prst="rect">
            <a:avLst/>
          </a:prstGeom>
        </p:spPr>
        <p:txBody>
          <a:bodyPr vert="horz" lIns="0" tIns="18000" rIns="0" bIns="0" rtlCol="0" anchor="t"/>
          <a:lstStyle/>
          <a:p>
            <a:r>
              <a:rPr lang="en-US" sz="608" dirty="0" smtClean="0">
                <a:solidFill>
                  <a:srgbClr val="505050"/>
                </a:solidFill>
                <a:latin typeface="Trebuchet MS"/>
              </a:rPr>
              <a:t>© Electric Cloud  |  </a:t>
            </a:r>
            <a:r>
              <a:rPr lang="en-US" sz="608" dirty="0" err="1" smtClean="0">
                <a:solidFill>
                  <a:srgbClr val="505050"/>
                </a:solidFill>
                <a:latin typeface="Trebuchet MS"/>
              </a:rPr>
              <a:t>www.electric-cloud.com</a:t>
            </a:r>
            <a:endParaRPr lang="de-DE" sz="608" dirty="0">
              <a:solidFill>
                <a:srgbClr val="505050"/>
              </a:solidFill>
              <a:latin typeface="Trebuchet MS"/>
            </a:endParaRPr>
          </a:p>
        </p:txBody>
      </p:sp>
      <p:pic>
        <p:nvPicPr>
          <p:cNvPr id="9" name="Picture 8"/>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21108657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p:txStyles>
    <p:titleStyle>
      <a:lvl1pPr algn="l" defTabSz="617220" rtl="0" eaLnBrk="1" latinLnBrk="0" hangingPunct="1">
        <a:spcBef>
          <a:spcPct val="0"/>
        </a:spcBef>
        <a:buNone/>
        <a:defRPr sz="2400" b="1" kern="1200">
          <a:solidFill>
            <a:schemeClr val="accent1"/>
          </a:solidFill>
          <a:latin typeface="+mj-lt"/>
          <a:ea typeface="+mj-ea"/>
          <a:cs typeface="+mj-cs"/>
        </a:defRPr>
      </a:lvl1pPr>
    </p:titleStyle>
    <p:body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p:bodyStyle>
    <p:otherStyle>
      <a:defPPr>
        <a:defRPr lang="de-DE"/>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9144000" cy="884004"/>
          </a:xfrm>
          <a:prstGeom prst="rect">
            <a:avLst/>
          </a:prstGeom>
          <a:gradFill flip="none" rotWithShape="1">
            <a:gsLst>
              <a:gs pos="0">
                <a:srgbClr val="153C60"/>
              </a:gs>
              <a:gs pos="100000">
                <a:srgbClr val="072C51"/>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latin typeface="Arial"/>
            </a:endParaRPr>
          </a:p>
        </p:txBody>
      </p:sp>
      <p:sp>
        <p:nvSpPr>
          <p:cNvPr id="8" name="Rectangle 7"/>
          <p:cNvSpPr/>
          <p:nvPr userDrawn="1"/>
        </p:nvSpPr>
        <p:spPr>
          <a:xfrm>
            <a:off x="0" y="1"/>
            <a:ext cx="9144000" cy="68579"/>
          </a:xfrm>
          <a:prstGeom prst="rect">
            <a:avLst/>
          </a:prstGeom>
          <a:solidFill>
            <a:srgbClr val="528E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srgbClr val="7DB1DD"/>
              </a:solidFill>
              <a:latin typeface="Arial"/>
            </a:endParaRPr>
          </a:p>
        </p:txBody>
      </p:sp>
      <p:pic>
        <p:nvPicPr>
          <p:cNvPr id="9" name="Picture 8" descr="Electric_Cloud_blue_logo.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022152" y="4721964"/>
            <a:ext cx="946529" cy="329354"/>
          </a:xfrm>
          <a:prstGeom prst="rect">
            <a:avLst/>
          </a:prstGeom>
        </p:spPr>
      </p:pic>
      <p:sp>
        <p:nvSpPr>
          <p:cNvPr id="2" name="Title Placeholder 1"/>
          <p:cNvSpPr>
            <a:spLocks noGrp="1"/>
          </p:cNvSpPr>
          <p:nvPr>
            <p:ph type="title"/>
          </p:nvPr>
        </p:nvSpPr>
        <p:spPr>
          <a:xfrm>
            <a:off x="300840" y="81821"/>
            <a:ext cx="8599319" cy="63850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0840" y="1200151"/>
            <a:ext cx="838596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54705" y="4779576"/>
            <a:ext cx="2895599" cy="273844"/>
          </a:xfrm>
          <a:prstGeom prst="rect">
            <a:avLst/>
          </a:prstGeom>
        </p:spPr>
        <p:txBody>
          <a:bodyPr vert="horz" lIns="91440" tIns="45720" rIns="91440" bIns="45720" rtlCol="0" anchor="ctr"/>
          <a:lstStyle>
            <a:lvl1pPr algn="l">
              <a:defRPr sz="1100">
                <a:solidFill>
                  <a:srgbClr val="66A1C7"/>
                </a:solidFill>
              </a:defRPr>
            </a:lvl1pPr>
          </a:lstStyle>
          <a:p>
            <a:pPr defTabSz="457200"/>
            <a:r>
              <a:rPr lang="en-US" smtClean="0">
                <a:latin typeface="Arial"/>
              </a:rPr>
              <a:t>Electric Cloud Proprietary &amp; Confidential.</a:t>
            </a:r>
            <a:endParaRPr lang="en-US" dirty="0">
              <a:latin typeface="Arial"/>
            </a:endParaRPr>
          </a:p>
        </p:txBody>
      </p:sp>
      <p:sp>
        <p:nvSpPr>
          <p:cNvPr id="6" name="Slide Number Placeholder 5"/>
          <p:cNvSpPr>
            <a:spLocks noGrp="1"/>
          </p:cNvSpPr>
          <p:nvPr>
            <p:ph type="sldNum" sz="quarter" idx="4"/>
          </p:nvPr>
        </p:nvSpPr>
        <p:spPr>
          <a:xfrm>
            <a:off x="3803061" y="4787108"/>
            <a:ext cx="1763305" cy="273844"/>
          </a:xfrm>
          <a:prstGeom prst="rect">
            <a:avLst/>
          </a:prstGeom>
        </p:spPr>
        <p:txBody>
          <a:bodyPr vert="horz" lIns="91440" tIns="45720" rIns="91440" bIns="45720" rtlCol="0" anchor="ctr"/>
          <a:lstStyle>
            <a:lvl1pPr algn="ctr">
              <a:defRPr sz="1100">
                <a:solidFill>
                  <a:srgbClr val="66A1C7"/>
                </a:solidFill>
              </a:defRPr>
            </a:lvl1pPr>
          </a:lstStyle>
          <a:p>
            <a:pPr defTabSz="457200"/>
            <a:fld id="{AED83BFE-74DE-2D4A-9225-91942073BAAE}" type="slidenum">
              <a:rPr lang="en-US" smtClean="0">
                <a:latin typeface="Arial"/>
              </a:rPr>
              <a:pPr defTabSz="457200"/>
              <a:t>‹#›</a:t>
            </a:fld>
            <a:endParaRPr lang="en-US" dirty="0">
              <a:latin typeface="Arial"/>
            </a:endParaRPr>
          </a:p>
        </p:txBody>
      </p:sp>
    </p:spTree>
    <p:extLst>
      <p:ext uri="{BB962C8B-B14F-4D97-AF65-F5344CB8AC3E}">
        <p14:creationId xmlns:p14="http://schemas.microsoft.com/office/powerpoint/2010/main" val="417089979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Lst>
  <p:hf hdr="0" dt="0"/>
  <p:txStyles>
    <p:titleStyle>
      <a:lvl1pPr algn="l" defTabSz="457200" rtl="0" eaLnBrk="1" latinLnBrk="0" hangingPunct="1">
        <a:lnSpc>
          <a:spcPct val="90000"/>
        </a:lnSpc>
        <a:spcBef>
          <a:spcPct val="0"/>
        </a:spcBef>
        <a:buNone/>
        <a:defRPr sz="2600" b="1" kern="1200">
          <a:solidFill>
            <a:srgbClr val="FFFFFF"/>
          </a:solidFill>
          <a:effectLst>
            <a:outerShdw blurRad="50800" dist="38100" dir="2700000" algn="tl" rotWithShape="0">
              <a:prstClr val="black">
                <a:alpha val="40000"/>
              </a:prstClr>
            </a:outerShdw>
          </a:effectLst>
          <a:latin typeface="Rockwell"/>
          <a:ea typeface="+mj-ea"/>
          <a:cs typeface="Rockwell"/>
        </a:defRPr>
      </a:lvl1pPr>
    </p:titleStyle>
    <p:body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2473158" y="5186947"/>
            <a:ext cx="914400" cy="914400"/>
          </a:xfrm>
          <a:prstGeom prst="rect">
            <a:avLst/>
          </a:prstGeom>
          <a:noFill/>
        </p:spPr>
        <p:txBody>
          <a:bodyPr wrap="none" lIns="0" tIns="0" rIns="0" bIns="0" rtlCol="0">
            <a:noAutofit/>
          </a:bodyPr>
          <a:lstStyle/>
          <a:p>
            <a:pPr marL="180975" indent="-180975">
              <a:spcBef>
                <a:spcPts val="200"/>
              </a:spcBef>
              <a:spcAft>
                <a:spcPts val="200"/>
              </a:spcAft>
              <a:buClr>
                <a:srgbClr val="01A1E7"/>
              </a:buClr>
              <a:buSzPct val="70000"/>
              <a:buFont typeface="Wingdings" pitchFamily="2" charset="2"/>
              <a:buChar char="n"/>
            </a:pPr>
            <a:endParaRPr lang="en-US" sz="1600" dirty="0" err="1" smtClean="0">
              <a:solidFill>
                <a:srgbClr val="111111"/>
              </a:solidFill>
              <a:latin typeface="Trebuchet MS"/>
            </a:endParaRPr>
          </a:p>
        </p:txBody>
      </p:sp>
      <p:sp>
        <p:nvSpPr>
          <p:cNvPr id="5" name="Rectangle 4"/>
          <p:cNvSpPr/>
          <p:nvPr userDrawn="1"/>
        </p:nvSpPr>
        <p:spPr>
          <a:xfrm>
            <a:off x="232698" y="4933950"/>
            <a:ext cx="1672302" cy="185897"/>
          </a:xfrm>
          <a:prstGeom prst="rect">
            <a:avLst/>
          </a:prstGeom>
        </p:spPr>
        <p:txBody>
          <a:bodyPr vert="horz" lIns="0" tIns="18000" rIns="0" bIns="0" rtlCol="0" anchor="t"/>
          <a:lstStyle/>
          <a:p>
            <a:r>
              <a:rPr lang="en-US" sz="608" dirty="0" smtClean="0">
                <a:solidFill>
                  <a:srgbClr val="505050"/>
                </a:solidFill>
                <a:latin typeface="Trebuchet MS"/>
              </a:rPr>
              <a:t>© Electric Cloud  |  electric-</a:t>
            </a:r>
            <a:r>
              <a:rPr lang="en-US" sz="608" dirty="0" err="1" smtClean="0">
                <a:solidFill>
                  <a:srgbClr val="505050"/>
                </a:solidFill>
                <a:latin typeface="Trebuchet MS"/>
              </a:rPr>
              <a:t>cloud.com</a:t>
            </a:r>
            <a:endParaRPr lang="de-DE" sz="608" dirty="0">
              <a:solidFill>
                <a:srgbClr val="505050"/>
              </a:solidFill>
              <a:latin typeface="Trebuchet MS"/>
            </a:endParaRPr>
          </a:p>
        </p:txBody>
      </p:sp>
      <p:pic>
        <p:nvPicPr>
          <p:cNvPr id="9" name="Picture 8"/>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315795173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p:txStyles>
    <p:titleStyle>
      <a:lvl1pPr algn="l" defTabSz="617220" rtl="0" eaLnBrk="1" latinLnBrk="0" hangingPunct="1">
        <a:spcBef>
          <a:spcPct val="0"/>
        </a:spcBef>
        <a:buNone/>
        <a:defRPr sz="2400" b="1" kern="1200">
          <a:solidFill>
            <a:schemeClr val="accent1"/>
          </a:solidFill>
          <a:latin typeface="+mj-lt"/>
          <a:ea typeface="+mj-ea"/>
          <a:cs typeface="+mj-cs"/>
        </a:defRPr>
      </a:lvl1pPr>
    </p:titleStyle>
    <p:body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p:bodyStyle>
    <p:otherStyle>
      <a:defPPr>
        <a:defRPr lang="de-DE"/>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20" Type="http://schemas.openxmlformats.org/officeDocument/2006/relationships/image" Target="../media/image32.png"/><Relationship Id="rId21" Type="http://schemas.openxmlformats.org/officeDocument/2006/relationships/image" Target="../media/image33.png"/><Relationship Id="rId22" Type="http://schemas.openxmlformats.org/officeDocument/2006/relationships/image" Target="../media/image34.png"/><Relationship Id="rId23" Type="http://schemas.openxmlformats.org/officeDocument/2006/relationships/image" Target="../media/image35.png"/><Relationship Id="rId24" Type="http://schemas.openxmlformats.org/officeDocument/2006/relationships/image" Target="../media/image36.png"/><Relationship Id="rId25" Type="http://schemas.openxmlformats.org/officeDocument/2006/relationships/image" Target="../media/image37.png"/><Relationship Id="rId26" Type="http://schemas.openxmlformats.org/officeDocument/2006/relationships/image" Target="../media/image38.png"/><Relationship Id="rId27" Type="http://schemas.openxmlformats.org/officeDocument/2006/relationships/image" Target="../media/image39.png"/><Relationship Id="rId28" Type="http://schemas.openxmlformats.org/officeDocument/2006/relationships/image" Target="../media/image40.jpeg"/><Relationship Id="rId2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30" Type="http://schemas.openxmlformats.org/officeDocument/2006/relationships/image" Target="../media/image42.png"/><Relationship Id="rId31" Type="http://schemas.openxmlformats.org/officeDocument/2006/relationships/image" Target="../media/image43.png"/><Relationship Id="rId32" Type="http://schemas.openxmlformats.org/officeDocument/2006/relationships/image" Target="../media/image44.png"/><Relationship Id="rId9"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33" Type="http://schemas.openxmlformats.org/officeDocument/2006/relationships/image" Target="../media/image45.png"/><Relationship Id="rId34" Type="http://schemas.openxmlformats.org/officeDocument/2006/relationships/image" Target="../media/image46.png"/><Relationship Id="rId35" Type="http://schemas.openxmlformats.org/officeDocument/2006/relationships/image" Target="../media/image47.png"/><Relationship Id="rId36" Type="http://schemas.openxmlformats.org/officeDocument/2006/relationships/image" Target="../media/image48.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png"/><Relationship Id="rId37" Type="http://schemas.openxmlformats.org/officeDocument/2006/relationships/image" Target="../media/image49.png"/><Relationship Id="rId38" Type="http://schemas.openxmlformats.org/officeDocument/2006/relationships/image" Target="../media/image50.png"/><Relationship Id="rId39" Type="http://schemas.openxmlformats.org/officeDocument/2006/relationships/image" Target="../media/image51.png"/><Relationship Id="rId40" Type="http://schemas.openxmlformats.org/officeDocument/2006/relationships/image" Target="../media/image52.png"/><Relationship Id="rId41" Type="http://schemas.openxmlformats.org/officeDocument/2006/relationships/image" Target="../media/image53.png"/><Relationship Id="rId42"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3.xml.rels><?xml version="1.0" encoding="UTF-8" standalone="yes"?>
<Relationships xmlns="http://schemas.openxmlformats.org/package/2006/relationships"><Relationship Id="rId20" Type="http://schemas.openxmlformats.org/officeDocument/2006/relationships/image" Target="../media/image31.png"/><Relationship Id="rId21" Type="http://schemas.openxmlformats.org/officeDocument/2006/relationships/image" Target="../media/image32.png"/><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25" Type="http://schemas.openxmlformats.org/officeDocument/2006/relationships/image" Target="../media/image36.png"/><Relationship Id="rId26" Type="http://schemas.openxmlformats.org/officeDocument/2006/relationships/image" Target="../media/image37.png"/><Relationship Id="rId27" Type="http://schemas.openxmlformats.org/officeDocument/2006/relationships/image" Target="../media/image38.png"/><Relationship Id="rId28" Type="http://schemas.openxmlformats.org/officeDocument/2006/relationships/image" Target="../media/image39.png"/><Relationship Id="rId29" Type="http://schemas.openxmlformats.org/officeDocument/2006/relationships/image" Target="../media/image40.jpeg"/><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3.xml"/><Relationship Id="rId4" Type="http://schemas.openxmlformats.org/officeDocument/2006/relationships/image" Target="../media/image15.png"/><Relationship Id="rId5" Type="http://schemas.openxmlformats.org/officeDocument/2006/relationships/image" Target="../media/image16.png"/><Relationship Id="rId30" Type="http://schemas.openxmlformats.org/officeDocument/2006/relationships/image" Target="../media/image41.png"/><Relationship Id="rId31" Type="http://schemas.openxmlformats.org/officeDocument/2006/relationships/image" Target="../media/image42.png"/><Relationship Id="rId32" Type="http://schemas.openxmlformats.org/officeDocument/2006/relationships/image" Target="../media/image43.png"/><Relationship Id="rId9"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33" Type="http://schemas.openxmlformats.org/officeDocument/2006/relationships/image" Target="../media/image44.png"/><Relationship Id="rId34" Type="http://schemas.openxmlformats.org/officeDocument/2006/relationships/image" Target="../media/image45.png"/><Relationship Id="rId35" Type="http://schemas.openxmlformats.org/officeDocument/2006/relationships/image" Target="../media/image46.png"/><Relationship Id="rId36" Type="http://schemas.openxmlformats.org/officeDocument/2006/relationships/image" Target="../media/image47.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37" Type="http://schemas.openxmlformats.org/officeDocument/2006/relationships/image" Target="../media/image48.png"/><Relationship Id="rId38" Type="http://schemas.openxmlformats.org/officeDocument/2006/relationships/image" Target="../media/image49.png"/><Relationship Id="rId39" Type="http://schemas.openxmlformats.org/officeDocument/2006/relationships/image" Target="../media/image50.png"/><Relationship Id="rId40" Type="http://schemas.openxmlformats.org/officeDocument/2006/relationships/image" Target="../media/image51.png"/><Relationship Id="rId41" Type="http://schemas.openxmlformats.org/officeDocument/2006/relationships/image" Target="../media/image52.png"/><Relationship Id="rId42" Type="http://schemas.openxmlformats.org/officeDocument/2006/relationships/image" Target="../media/image53.png"/><Relationship Id="rId43" Type="http://schemas.openxmlformats.org/officeDocument/2006/relationships/image" Target="../media/image5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3.jpeg"/></Relationships>
</file>

<file path=ppt/slides/_rels/slide4.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57.png"/><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6.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diagramData" Target="../diagrams/data2.xml"/><Relationship Id="rId10"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7"/>
          <p:cNvSpPr>
            <a:spLocks noGrp="1"/>
          </p:cNvSpPr>
          <p:nvPr>
            <p:ph type="subTitle" idx="1"/>
          </p:nvPr>
        </p:nvSpPr>
        <p:spPr bwMode="gray">
          <a:xfrm>
            <a:off x="4057966" y="2711862"/>
            <a:ext cx="3422950" cy="1079766"/>
          </a:xfrm>
        </p:spPr>
        <p:txBody>
          <a:bodyPr anchor="ctr"/>
          <a:lstStyle/>
          <a:p>
            <a:pPr algn="l">
              <a:lnSpc>
                <a:spcPct val="120000"/>
              </a:lnSpc>
            </a:pPr>
            <a:r>
              <a:rPr lang="en-US" sz="2400" dirty="0" err="1" smtClean="0">
                <a:latin typeface="Trebuchet MS"/>
                <a:cs typeface="Trebuchet MS"/>
              </a:rPr>
              <a:t>Rohit</a:t>
            </a:r>
            <a:r>
              <a:rPr lang="en-US" sz="2400" dirty="0" smtClean="0">
                <a:latin typeface="Trebuchet MS"/>
                <a:cs typeface="Trebuchet MS"/>
              </a:rPr>
              <a:t> </a:t>
            </a:r>
            <a:r>
              <a:rPr lang="en-US" sz="2400" dirty="0" err="1" smtClean="0">
                <a:latin typeface="Trebuchet MS"/>
                <a:cs typeface="Trebuchet MS"/>
              </a:rPr>
              <a:t>Jainendra</a:t>
            </a:r>
            <a:r>
              <a:rPr lang="en-US" sz="2400" dirty="0" smtClean="0">
                <a:latin typeface="Trebuchet MS"/>
                <a:cs typeface="Trebuchet MS"/>
              </a:rPr>
              <a:t> (RJ)</a:t>
            </a:r>
          </a:p>
          <a:p>
            <a:pPr algn="l">
              <a:lnSpc>
                <a:spcPct val="120000"/>
              </a:lnSpc>
            </a:pPr>
            <a:r>
              <a:rPr lang="en-US" sz="2400" noProof="0" dirty="0" smtClean="0">
                <a:latin typeface="Trebuchet MS"/>
                <a:cs typeface="Trebuchet MS"/>
              </a:rPr>
              <a:t>Chief Products Officer</a:t>
            </a:r>
            <a:endParaRPr lang="en-US" sz="2400" dirty="0">
              <a:latin typeface="Trebuchet MS"/>
              <a:cs typeface="Trebuchet MS"/>
            </a:endParaRPr>
          </a:p>
        </p:txBody>
      </p:sp>
      <p:sp>
        <p:nvSpPr>
          <p:cNvPr id="9" name="Titel 8"/>
          <p:cNvSpPr>
            <a:spLocks noGrp="1"/>
          </p:cNvSpPr>
          <p:nvPr>
            <p:ph type="ctrTitle"/>
          </p:nvPr>
        </p:nvSpPr>
        <p:spPr bwMode="gray">
          <a:xfrm>
            <a:off x="503238" y="1276350"/>
            <a:ext cx="8137526" cy="1296133"/>
          </a:xfrm>
        </p:spPr>
        <p:txBody>
          <a:bodyPr anchor="t"/>
          <a:lstStyle/>
          <a:p>
            <a:r>
              <a:rPr lang="en-US" dirty="0" smtClean="0">
                <a:latin typeface="Trebuchet MS"/>
                <a:cs typeface="Trebuchet MS"/>
              </a:rPr>
              <a:t>Enabling DevOps Adoption </a:t>
            </a:r>
            <a:br>
              <a:rPr lang="en-US" dirty="0" smtClean="0">
                <a:latin typeface="Trebuchet MS"/>
                <a:cs typeface="Trebuchet MS"/>
              </a:rPr>
            </a:br>
            <a:r>
              <a:rPr lang="en-US" dirty="0" smtClean="0">
                <a:latin typeface="Trebuchet MS"/>
                <a:cs typeface="Trebuchet MS"/>
              </a:rPr>
              <a:t>with Electric Cloud</a:t>
            </a:r>
            <a:r>
              <a:rPr lang="en-US" b="0" dirty="0" smtClean="0">
                <a:latin typeface="Trebuchet MS"/>
                <a:cs typeface="Trebuchet MS"/>
              </a:rPr>
              <a:t/>
            </a:r>
            <a:br>
              <a:rPr lang="en-US" b="0" dirty="0" smtClean="0">
                <a:latin typeface="Trebuchet MS"/>
                <a:cs typeface="Trebuchet MS"/>
              </a:rPr>
            </a:br>
            <a:r>
              <a:rPr lang="en-US" dirty="0">
                <a:latin typeface="Trebuchet MS"/>
                <a:cs typeface="Trebuchet MS"/>
              </a:rPr>
              <a:t/>
            </a:r>
            <a:br>
              <a:rPr lang="en-US" dirty="0">
                <a:latin typeface="Trebuchet MS"/>
                <a:cs typeface="Trebuchet MS"/>
              </a:rPr>
            </a:br>
            <a:endParaRPr lang="en-US" noProof="0" dirty="0">
              <a:latin typeface="Trebuchet MS"/>
              <a:cs typeface="Trebuchet MS"/>
            </a:endParaRPr>
          </a:p>
        </p:txBody>
      </p:sp>
      <p:pic>
        <p:nvPicPr>
          <p:cNvPr id="2" name="Picture 1" descr="rohit-jainendr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305" y="2572483"/>
            <a:ext cx="1657276" cy="1657276"/>
          </a:xfrm>
          <a:prstGeom prst="rect">
            <a:avLst/>
          </a:prstGeom>
        </p:spPr>
      </p:pic>
    </p:spTree>
    <p:extLst>
      <p:ext uri="{BB962C8B-B14F-4D97-AF65-F5344CB8AC3E}">
        <p14:creationId xmlns:p14="http://schemas.microsoft.com/office/powerpoint/2010/main" val="931199915"/>
      </p:ext>
    </p:extLst>
  </p:cSld>
  <p:clrMapOvr>
    <a:masterClrMapping/>
  </p:clrMapOvr>
  <mc:AlternateContent xmlns:mc="http://schemas.openxmlformats.org/markup-compatibility/2006" xmlns:p14="http://schemas.microsoft.com/office/powerpoint/2010/main">
    <mc:Choice Requires="p14">
      <p:transition p14:dur="0" advTm="44527"/>
    </mc:Choice>
    <mc:Fallback xmlns="">
      <p:transition xmlns:p14="http://schemas.microsoft.com/office/powerpoint/2010/main" advTm="44527"/>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rot="16200000">
            <a:off x="-1654224" y="2270074"/>
            <a:ext cx="4423410" cy="1323439"/>
          </a:xfrm>
          <a:prstGeom prst="rect">
            <a:avLst/>
          </a:prstGeom>
        </p:spPr>
        <p:txBody>
          <a:bodyPr wrap="square">
            <a:spAutoFit/>
          </a:bodyPr>
          <a:lstStyle/>
          <a:p>
            <a:pPr algn="ctr"/>
            <a:r>
              <a:rPr lang="en-US" sz="8000" b="1" dirty="0">
                <a:solidFill>
                  <a:schemeClr val="bg1">
                    <a:lumMod val="85000"/>
                  </a:schemeClr>
                </a:solidFill>
                <a:latin typeface="Trebuchet MS"/>
                <a:cs typeface="Trebuchet MS"/>
              </a:rPr>
              <a:t>DEV</a:t>
            </a:r>
          </a:p>
        </p:txBody>
      </p:sp>
      <p:sp>
        <p:nvSpPr>
          <p:cNvPr id="35" name="Rectangle 34"/>
          <p:cNvSpPr/>
          <p:nvPr/>
        </p:nvSpPr>
        <p:spPr>
          <a:xfrm rot="5400000">
            <a:off x="6399752" y="2295015"/>
            <a:ext cx="4373533" cy="1323439"/>
          </a:xfrm>
          <a:prstGeom prst="rect">
            <a:avLst/>
          </a:prstGeom>
        </p:spPr>
        <p:txBody>
          <a:bodyPr wrap="square">
            <a:spAutoFit/>
          </a:bodyPr>
          <a:lstStyle/>
          <a:p>
            <a:pPr algn="ctr"/>
            <a:r>
              <a:rPr lang="en-US" sz="8000" b="1" dirty="0">
                <a:solidFill>
                  <a:schemeClr val="bg1">
                    <a:lumMod val="85000"/>
                  </a:schemeClr>
                </a:solidFill>
                <a:latin typeface="Trebuchet MS"/>
                <a:cs typeface="Trebuchet MS"/>
              </a:rPr>
              <a:t>OPS</a:t>
            </a:r>
          </a:p>
        </p:txBody>
      </p:sp>
      <p:sp>
        <p:nvSpPr>
          <p:cNvPr id="2" name="Title 1"/>
          <p:cNvSpPr>
            <a:spLocks noGrp="1"/>
          </p:cNvSpPr>
          <p:nvPr>
            <p:ph type="title"/>
          </p:nvPr>
        </p:nvSpPr>
        <p:spPr/>
        <p:txBody>
          <a:bodyPr/>
          <a:lstStyle/>
          <a:p>
            <a:r>
              <a:rPr lang="en-US" dirty="0" smtClean="0"/>
              <a:t>ElectricFlow RELEASE</a:t>
            </a:r>
            <a:endParaRPr lang="en-US" dirty="0"/>
          </a:p>
        </p:txBody>
      </p:sp>
      <p:sp>
        <p:nvSpPr>
          <p:cNvPr id="92" name="Rectangle 91"/>
          <p:cNvSpPr/>
          <p:nvPr/>
        </p:nvSpPr>
        <p:spPr>
          <a:xfrm>
            <a:off x="2711071" y="895350"/>
            <a:ext cx="1188720" cy="1736222"/>
          </a:xfrm>
          <a:prstGeom prst="rect">
            <a:avLst/>
          </a:prstGeom>
          <a:solidFill>
            <a:schemeClr val="accent6"/>
          </a:solidFill>
          <a:ln w="9525" cap="flat" cmpd="sng" algn="ctr">
            <a:noFill/>
            <a:prstDash val="solid"/>
          </a:ln>
          <a:effectLst/>
        </p:spPr>
        <p:txBody>
          <a:bodyPr rtlCol="0" anchor="ctr"/>
          <a:lstStyle/>
          <a:p>
            <a:pPr lvl="0" algn="ctr" defTabSz="914400">
              <a:defRPr/>
            </a:pPr>
            <a:r>
              <a:rPr lang="en-US" sz="1200" kern="0" dirty="0" smtClean="0">
                <a:solidFill>
                  <a:schemeClr val="bg1"/>
                </a:solidFill>
                <a:cs typeface="Trebuchet MS"/>
              </a:rPr>
              <a:t>DEPLOY</a:t>
            </a:r>
          </a:p>
          <a:p>
            <a:pPr algn="ctr" defTabSz="914400">
              <a:defRPr/>
            </a:pPr>
            <a:endParaRPr lang="en-US" sz="500" i="1" dirty="0" smtClean="0">
              <a:solidFill>
                <a:schemeClr val="bg1"/>
              </a:solidFill>
              <a:cs typeface="Trebuchet MS"/>
            </a:endParaRPr>
          </a:p>
          <a:p>
            <a:pPr algn="ctr" defTabSz="914400">
              <a:defRPr/>
            </a:pPr>
            <a:endParaRPr lang="en-US" sz="500" i="1" dirty="0">
              <a:solidFill>
                <a:schemeClr val="bg1"/>
              </a:solidFill>
              <a:cs typeface="Trebuchet MS"/>
            </a:endParaRPr>
          </a:p>
          <a:p>
            <a:pPr algn="ctr" defTabSz="914400">
              <a:defRPr/>
            </a:pPr>
            <a:endParaRPr lang="en-US" sz="500" i="1" dirty="0" smtClean="0">
              <a:solidFill>
                <a:schemeClr val="bg1"/>
              </a:solidFill>
              <a:cs typeface="Trebuchet MS"/>
            </a:endParaRPr>
          </a:p>
          <a:p>
            <a:pPr algn="ctr" defTabSz="914400">
              <a:defRPr/>
            </a:pPr>
            <a:endParaRPr lang="en-US" sz="500" i="1" dirty="0">
              <a:solidFill>
                <a:schemeClr val="bg1"/>
              </a:solidFill>
              <a:cs typeface="Trebuchet MS"/>
            </a:endParaRPr>
          </a:p>
          <a:p>
            <a:pPr algn="ctr" defTabSz="914400">
              <a:defRPr/>
            </a:pPr>
            <a:r>
              <a:rPr lang="en-US" sz="800" i="1" dirty="0" smtClean="0">
                <a:solidFill>
                  <a:schemeClr val="bg1"/>
                </a:solidFill>
                <a:cs typeface="Trebuchet MS"/>
              </a:rPr>
              <a:t>ANY APP. </a:t>
            </a:r>
            <a:br>
              <a:rPr lang="en-US" sz="800" i="1" dirty="0" smtClean="0">
                <a:solidFill>
                  <a:schemeClr val="bg1"/>
                </a:solidFill>
                <a:cs typeface="Trebuchet MS"/>
              </a:rPr>
            </a:br>
            <a:r>
              <a:rPr lang="en-US" sz="800" i="1" dirty="0" smtClean="0">
                <a:solidFill>
                  <a:schemeClr val="bg1"/>
                </a:solidFill>
                <a:cs typeface="Trebuchet MS"/>
              </a:rPr>
              <a:t>ANY VERSION. </a:t>
            </a:r>
            <a:br>
              <a:rPr lang="en-US" sz="800" i="1" dirty="0" smtClean="0">
                <a:solidFill>
                  <a:schemeClr val="bg1"/>
                </a:solidFill>
                <a:cs typeface="Trebuchet MS"/>
              </a:rPr>
            </a:br>
            <a:r>
              <a:rPr lang="en-US" sz="800" i="1" dirty="0" smtClean="0">
                <a:solidFill>
                  <a:schemeClr val="bg1"/>
                </a:solidFill>
                <a:cs typeface="Trebuchet MS"/>
              </a:rPr>
              <a:t>ANYWHERE.</a:t>
            </a:r>
            <a:br>
              <a:rPr lang="en-US" sz="800" i="1" dirty="0" smtClean="0">
                <a:solidFill>
                  <a:schemeClr val="bg1"/>
                </a:solidFill>
                <a:cs typeface="Trebuchet MS"/>
              </a:rPr>
            </a:br>
            <a:r>
              <a:rPr lang="en-US" sz="800" i="1" dirty="0" smtClean="0">
                <a:solidFill>
                  <a:schemeClr val="bg1"/>
                </a:solidFill>
                <a:cs typeface="Trebuchet MS"/>
              </a:rPr>
              <a:t>ANYTIME.</a:t>
            </a:r>
          </a:p>
        </p:txBody>
      </p:sp>
      <p:sp>
        <p:nvSpPr>
          <p:cNvPr id="93" name="Rectangle 92"/>
          <p:cNvSpPr/>
          <p:nvPr/>
        </p:nvSpPr>
        <p:spPr>
          <a:xfrm>
            <a:off x="4040384" y="895350"/>
            <a:ext cx="1188720" cy="1736222"/>
          </a:xfrm>
          <a:prstGeom prst="rect">
            <a:avLst/>
          </a:prstGeom>
          <a:solidFill>
            <a:srgbClr val="FE9901"/>
          </a:solidFill>
          <a:ln w="9525" cap="flat" cmpd="sng" algn="ctr">
            <a:noFill/>
            <a:prstDash val="solid"/>
          </a:ln>
          <a:effectLst/>
        </p:spPr>
        <p:txBody>
          <a:bodyPr rtlCol="0" anchor="ctr"/>
          <a:lstStyle/>
          <a:p>
            <a:pPr algn="ctr"/>
            <a:r>
              <a:rPr kumimoji="0" lang="en-US" sz="1200" i="0" u="none" strike="noStrike" kern="0" cap="none" spc="0" normalizeH="0" noProof="0" dirty="0" smtClean="0">
                <a:ln>
                  <a:noFill/>
                </a:ln>
                <a:solidFill>
                  <a:schemeClr val="bg1"/>
                </a:solidFill>
                <a:effectLst/>
                <a:uLnTx/>
                <a:uFillTx/>
                <a:latin typeface="Trebuchet MS"/>
                <a:cs typeface="Trebuchet MS"/>
              </a:rPr>
              <a:t>RELEASE</a:t>
            </a:r>
          </a:p>
          <a:p>
            <a:pPr algn="ctr"/>
            <a:endParaRPr lang="en-US" sz="500" i="1" dirty="0" smtClean="0">
              <a:solidFill>
                <a:schemeClr val="bg1"/>
              </a:solidFill>
              <a:cs typeface="Trebuchet MS"/>
            </a:endParaRPr>
          </a:p>
          <a:p>
            <a:pPr algn="ctr"/>
            <a:endParaRPr lang="en-US" sz="500" i="1" dirty="0">
              <a:solidFill>
                <a:schemeClr val="bg1"/>
              </a:solidFill>
              <a:cs typeface="Trebuchet MS"/>
            </a:endParaRPr>
          </a:p>
          <a:p>
            <a:pPr algn="ctr"/>
            <a:endParaRPr lang="en-US" sz="500" i="1" dirty="0" smtClean="0">
              <a:solidFill>
                <a:schemeClr val="bg1"/>
              </a:solidFill>
              <a:cs typeface="Trebuchet MS"/>
            </a:endParaRPr>
          </a:p>
          <a:p>
            <a:pPr algn="ctr"/>
            <a:endParaRPr lang="en-US" sz="500" i="1" dirty="0">
              <a:solidFill>
                <a:schemeClr val="bg1"/>
              </a:solidFill>
              <a:cs typeface="Trebuchet MS"/>
            </a:endParaRPr>
          </a:p>
          <a:p>
            <a:pPr algn="ctr"/>
            <a:r>
              <a:rPr lang="en-US" sz="800" i="1" dirty="0" smtClean="0">
                <a:solidFill>
                  <a:schemeClr val="bg1"/>
                </a:solidFill>
                <a:cs typeface="Trebuchet MS"/>
              </a:rPr>
              <a:t>TRADITIONAL </a:t>
            </a:r>
            <a:br>
              <a:rPr lang="en-US" sz="800" i="1" dirty="0" smtClean="0">
                <a:solidFill>
                  <a:schemeClr val="bg1"/>
                </a:solidFill>
                <a:cs typeface="Trebuchet MS"/>
              </a:rPr>
            </a:br>
            <a:r>
              <a:rPr lang="en-US" sz="800" i="1" dirty="0" smtClean="0">
                <a:solidFill>
                  <a:schemeClr val="bg1"/>
                </a:solidFill>
                <a:cs typeface="Trebuchet MS"/>
              </a:rPr>
              <a:t>AND CD </a:t>
            </a:r>
            <a:br>
              <a:rPr lang="en-US" sz="800" i="1" dirty="0" smtClean="0">
                <a:solidFill>
                  <a:schemeClr val="bg1"/>
                </a:solidFill>
                <a:cs typeface="Trebuchet MS"/>
              </a:rPr>
            </a:br>
            <a:r>
              <a:rPr lang="en-US" sz="800" i="1" dirty="0" smtClean="0">
                <a:solidFill>
                  <a:schemeClr val="bg1"/>
                </a:solidFill>
                <a:cs typeface="Trebuchet MS"/>
              </a:rPr>
              <a:t>PIPELINES </a:t>
            </a:r>
            <a:br>
              <a:rPr lang="en-US" sz="800" i="1" dirty="0" smtClean="0">
                <a:solidFill>
                  <a:schemeClr val="bg1"/>
                </a:solidFill>
                <a:cs typeface="Trebuchet MS"/>
              </a:rPr>
            </a:br>
            <a:r>
              <a:rPr lang="en-US" sz="800" i="1" dirty="0" smtClean="0">
                <a:solidFill>
                  <a:schemeClr val="bg1"/>
                </a:solidFill>
                <a:cs typeface="Trebuchet MS"/>
              </a:rPr>
              <a:t>AND RELEASES</a:t>
            </a:r>
          </a:p>
        </p:txBody>
      </p:sp>
      <p:sp>
        <p:nvSpPr>
          <p:cNvPr id="94" name="Rectangle 93"/>
          <p:cNvSpPr/>
          <p:nvPr/>
        </p:nvSpPr>
        <p:spPr>
          <a:xfrm>
            <a:off x="1380877" y="895350"/>
            <a:ext cx="1188720" cy="1736222"/>
          </a:xfrm>
          <a:prstGeom prst="rect">
            <a:avLst/>
          </a:prstGeom>
          <a:solidFill>
            <a:schemeClr val="accent6"/>
          </a:solidFill>
          <a:ln w="9525" cap="flat" cmpd="sng" algn="ctr">
            <a:noFill/>
            <a:prstDash val="solid"/>
          </a:ln>
          <a:effectLst/>
        </p:spPr>
        <p:txBody>
          <a:bodyPr rtlCol="0" anchor="ctr"/>
          <a:lstStyle/>
          <a:p>
            <a:pPr algn="ctr" defTabSz="914400"/>
            <a:r>
              <a:rPr lang="en-US" sz="1200" kern="0" dirty="0" smtClean="0">
                <a:solidFill>
                  <a:schemeClr val="bg1"/>
                </a:solidFill>
                <a:cs typeface="Trebuchet MS"/>
              </a:rPr>
              <a:t>BUILD/TEST</a:t>
            </a:r>
          </a:p>
          <a:p>
            <a:pPr algn="ctr" defTabSz="914400"/>
            <a:endParaRPr lang="en-US" sz="500" i="1" dirty="0" smtClean="0">
              <a:solidFill>
                <a:schemeClr val="bg1"/>
              </a:solidFill>
              <a:cs typeface="Trebuchet MS"/>
            </a:endParaRPr>
          </a:p>
          <a:p>
            <a:pPr algn="ctr" defTabSz="914400"/>
            <a:endParaRPr lang="en-US" sz="500" i="1" dirty="0">
              <a:solidFill>
                <a:schemeClr val="bg1"/>
              </a:solidFill>
              <a:cs typeface="Trebuchet MS"/>
            </a:endParaRPr>
          </a:p>
          <a:p>
            <a:pPr algn="ctr" defTabSz="914400"/>
            <a:endParaRPr lang="en-US" sz="500" i="1" dirty="0" smtClean="0">
              <a:solidFill>
                <a:schemeClr val="bg1"/>
              </a:solidFill>
              <a:cs typeface="Trebuchet MS"/>
            </a:endParaRPr>
          </a:p>
          <a:p>
            <a:pPr algn="ctr" defTabSz="914400"/>
            <a:endParaRPr lang="en-US" sz="500" i="1" dirty="0">
              <a:solidFill>
                <a:schemeClr val="bg1"/>
              </a:solidFill>
              <a:cs typeface="Trebuchet MS"/>
            </a:endParaRPr>
          </a:p>
          <a:p>
            <a:pPr algn="ctr" defTabSz="914400"/>
            <a:r>
              <a:rPr lang="en-US" sz="800" i="1" dirty="0" smtClean="0">
                <a:solidFill>
                  <a:schemeClr val="bg1"/>
                </a:solidFill>
                <a:cs typeface="Trebuchet MS"/>
              </a:rPr>
              <a:t>FLEXIBLE AND SCALABLE  AUTOMATION FOR DEV AND QA</a:t>
            </a:r>
            <a:endParaRPr lang="en-US" sz="1800" kern="0" dirty="0" smtClean="0">
              <a:solidFill>
                <a:schemeClr val="bg1"/>
              </a:solidFill>
              <a:cs typeface="Trebuchet MS"/>
            </a:endParaRPr>
          </a:p>
        </p:txBody>
      </p:sp>
      <p:sp>
        <p:nvSpPr>
          <p:cNvPr id="113" name="Rectangle 112"/>
          <p:cNvSpPr/>
          <p:nvPr/>
        </p:nvSpPr>
        <p:spPr>
          <a:xfrm>
            <a:off x="5410200" y="895350"/>
            <a:ext cx="2477528" cy="1736222"/>
          </a:xfrm>
          <a:prstGeom prst="rect">
            <a:avLst/>
          </a:prstGeom>
          <a:solidFill>
            <a:schemeClr val="bg2">
              <a:lumMod val="60000"/>
              <a:lumOff val="40000"/>
            </a:schemeClr>
          </a:solidFill>
          <a:ln w="9525" cap="flat" cmpd="sng" algn="ctr">
            <a:noFill/>
            <a:prstDash val="solid"/>
          </a:ln>
          <a:effectLst/>
        </p:spPr>
        <p:txBody>
          <a:bodyPr rtlCol="0" anchor="ctr"/>
          <a:lstStyle/>
          <a:p>
            <a:pPr algn="ctr"/>
            <a:r>
              <a:rPr lang="en-US" sz="1200" kern="0" dirty="0" smtClean="0">
                <a:solidFill>
                  <a:schemeClr val="bg1"/>
                </a:solidFill>
                <a:latin typeface="Trebuchet MS"/>
                <a:cs typeface="Trebuchet MS"/>
              </a:rPr>
              <a:t>OTHER</a:t>
            </a:r>
            <a:br>
              <a:rPr lang="en-US" sz="1200" kern="0" dirty="0" smtClean="0">
                <a:solidFill>
                  <a:schemeClr val="bg1"/>
                </a:solidFill>
                <a:latin typeface="Trebuchet MS"/>
                <a:cs typeface="Trebuchet MS"/>
              </a:rPr>
            </a:br>
            <a:endParaRPr lang="en-US" sz="500" i="1" dirty="0">
              <a:solidFill>
                <a:schemeClr val="bg1"/>
              </a:solidFill>
              <a:cs typeface="Trebuchet MS"/>
            </a:endParaRPr>
          </a:p>
          <a:p>
            <a:pPr algn="ctr"/>
            <a:endParaRPr lang="en-US" sz="500" i="1" dirty="0">
              <a:solidFill>
                <a:schemeClr val="bg1"/>
              </a:solidFill>
              <a:cs typeface="Trebuchet MS"/>
            </a:endParaRPr>
          </a:p>
          <a:p>
            <a:pPr algn="ctr"/>
            <a:endParaRPr lang="en-US" sz="500" i="1" dirty="0">
              <a:solidFill>
                <a:schemeClr val="bg1"/>
              </a:solidFill>
              <a:cs typeface="Trebuchet MS"/>
            </a:endParaRPr>
          </a:p>
          <a:p>
            <a:pPr algn="ctr"/>
            <a:endParaRPr lang="en-US" sz="500" i="1" dirty="0">
              <a:solidFill>
                <a:schemeClr val="bg1"/>
              </a:solidFill>
              <a:cs typeface="Trebuchet MS"/>
            </a:endParaRPr>
          </a:p>
          <a:p>
            <a:pPr algn="ctr"/>
            <a:r>
              <a:rPr lang="en-US" sz="800" i="1" dirty="0">
                <a:solidFill>
                  <a:schemeClr val="bg1"/>
                </a:solidFill>
                <a:cs typeface="Trebuchet MS"/>
              </a:rPr>
              <a:t>ORCHESTRATE ANY TOOLCHAIN OR </a:t>
            </a:r>
            <a:r>
              <a:rPr lang="en-US" sz="800" i="1" dirty="0" smtClean="0">
                <a:solidFill>
                  <a:schemeClr val="bg1"/>
                </a:solidFill>
                <a:cs typeface="Trebuchet MS"/>
              </a:rPr>
              <a:t>PROCESS. </a:t>
            </a:r>
          </a:p>
          <a:p>
            <a:pPr algn="ctr"/>
            <a:r>
              <a:rPr lang="en-US" sz="800" i="1" dirty="0" smtClean="0">
                <a:solidFill>
                  <a:schemeClr val="bg1"/>
                </a:solidFill>
                <a:cs typeface="Trebuchet MS"/>
              </a:rPr>
              <a:t>DSL, CLI</a:t>
            </a:r>
            <a:r>
              <a:rPr lang="en-US" sz="800" i="1" dirty="0">
                <a:solidFill>
                  <a:schemeClr val="bg1"/>
                </a:solidFill>
                <a:cs typeface="Trebuchet MS"/>
              </a:rPr>
              <a:t>, </a:t>
            </a:r>
            <a:r>
              <a:rPr lang="en-US" sz="800" i="1" dirty="0" smtClean="0">
                <a:solidFill>
                  <a:schemeClr val="bg1"/>
                </a:solidFill>
                <a:cs typeface="Trebuchet MS"/>
              </a:rPr>
              <a:t>REST, SOAP, HTTP, API, SDK</a:t>
            </a:r>
          </a:p>
          <a:p>
            <a:pPr algn="ctr"/>
            <a:endParaRPr lang="en-US" sz="800" i="1" dirty="0">
              <a:solidFill>
                <a:schemeClr val="bg1"/>
              </a:solidFill>
              <a:cs typeface="Trebuchet MS"/>
            </a:endParaRPr>
          </a:p>
        </p:txBody>
      </p:sp>
      <p:sp>
        <p:nvSpPr>
          <p:cNvPr id="60" name="Rectangle 59"/>
          <p:cNvSpPr/>
          <p:nvPr/>
        </p:nvSpPr>
        <p:spPr>
          <a:xfrm>
            <a:off x="1380877" y="2439670"/>
            <a:ext cx="1188720" cy="191902"/>
          </a:xfrm>
          <a:prstGeom prst="rect">
            <a:avLst/>
          </a:prstGeom>
          <a:solidFill>
            <a:schemeClr val="accent1"/>
          </a:solidFill>
          <a:ln w="9525" cap="flat" cmpd="sng" algn="ctr">
            <a:noFill/>
            <a:prstDash val="solid"/>
          </a:ln>
          <a:effectLst/>
        </p:spPr>
        <p:txBody>
          <a:bodyPr rtlCol="0" anchor="ctr"/>
          <a:lstStyle/>
          <a:p>
            <a:pPr algn="ctr" defTabSz="914400"/>
            <a:endParaRPr lang="en-US" sz="1050" b="1" i="1" kern="0" dirty="0" smtClean="0">
              <a:solidFill>
                <a:srgbClr val="FFFFFF"/>
              </a:solidFill>
              <a:cs typeface="Trebuchet MS"/>
            </a:endParaRPr>
          </a:p>
        </p:txBody>
      </p:sp>
      <p:sp>
        <p:nvSpPr>
          <p:cNvPr id="23" name="Rectangle 22"/>
          <p:cNvSpPr/>
          <p:nvPr/>
        </p:nvSpPr>
        <p:spPr>
          <a:xfrm>
            <a:off x="2711071" y="2439670"/>
            <a:ext cx="1188720" cy="191902"/>
          </a:xfrm>
          <a:prstGeom prst="rect">
            <a:avLst/>
          </a:prstGeom>
          <a:solidFill>
            <a:schemeClr val="accent1"/>
          </a:solidFill>
          <a:ln w="9525" cap="flat" cmpd="sng" algn="ctr">
            <a:noFill/>
            <a:prstDash val="solid"/>
          </a:ln>
          <a:effectLst/>
        </p:spPr>
        <p:txBody>
          <a:bodyPr rtlCol="0" anchor="ctr"/>
          <a:lstStyle/>
          <a:p>
            <a:pPr algn="ctr" defTabSz="914400"/>
            <a:endParaRPr lang="en-US" sz="1050" b="1" i="1" kern="0" dirty="0" smtClean="0">
              <a:solidFill>
                <a:srgbClr val="FFFFFF"/>
              </a:solidFill>
              <a:cs typeface="Trebuchet MS"/>
            </a:endParaRPr>
          </a:p>
        </p:txBody>
      </p:sp>
      <p:sp>
        <p:nvSpPr>
          <p:cNvPr id="24" name="Rectangle 23"/>
          <p:cNvSpPr/>
          <p:nvPr/>
        </p:nvSpPr>
        <p:spPr>
          <a:xfrm>
            <a:off x="4040384" y="2439670"/>
            <a:ext cx="1188720" cy="191902"/>
          </a:xfrm>
          <a:prstGeom prst="rect">
            <a:avLst/>
          </a:prstGeom>
          <a:solidFill>
            <a:schemeClr val="accent1"/>
          </a:solidFill>
          <a:ln w="9525" cap="flat" cmpd="sng" algn="ctr">
            <a:noFill/>
            <a:prstDash val="solid"/>
          </a:ln>
          <a:effectLst/>
        </p:spPr>
        <p:txBody>
          <a:bodyPr rtlCol="0" anchor="ctr"/>
          <a:lstStyle/>
          <a:p>
            <a:pPr algn="ctr" defTabSz="914400"/>
            <a:endParaRPr lang="en-US" sz="1050" b="1" i="1" kern="0" dirty="0" smtClean="0">
              <a:solidFill>
                <a:srgbClr val="FFFFFF"/>
              </a:solidFill>
              <a:cs typeface="Trebuchet MS"/>
            </a:endParaRPr>
          </a:p>
        </p:txBody>
      </p:sp>
      <p:sp>
        <p:nvSpPr>
          <p:cNvPr id="26" name="Rectangle 25"/>
          <p:cNvSpPr/>
          <p:nvPr/>
        </p:nvSpPr>
        <p:spPr>
          <a:xfrm>
            <a:off x="5410200" y="2439670"/>
            <a:ext cx="2480293" cy="191902"/>
          </a:xfrm>
          <a:prstGeom prst="rect">
            <a:avLst/>
          </a:prstGeom>
          <a:solidFill>
            <a:schemeClr val="accent1"/>
          </a:solidFill>
          <a:ln w="9525" cap="flat" cmpd="sng" algn="ctr">
            <a:noFill/>
            <a:prstDash val="solid"/>
          </a:ln>
          <a:effectLst/>
        </p:spPr>
        <p:txBody>
          <a:bodyPr rtlCol="0" anchor="ctr"/>
          <a:lstStyle/>
          <a:p>
            <a:pPr algn="ctr" defTabSz="914400"/>
            <a:endParaRPr lang="en-US" sz="1050" b="1" i="1" kern="0" dirty="0" smtClean="0">
              <a:solidFill>
                <a:srgbClr val="FFFFFF"/>
              </a:solidFill>
              <a:cs typeface="Trebuchet MS"/>
            </a:endParaRPr>
          </a:p>
        </p:txBody>
      </p:sp>
      <p:grpSp>
        <p:nvGrpSpPr>
          <p:cNvPr id="13" name="Group 12"/>
          <p:cNvGrpSpPr/>
          <p:nvPr/>
        </p:nvGrpSpPr>
        <p:grpSpPr>
          <a:xfrm>
            <a:off x="1975237" y="2631575"/>
            <a:ext cx="5313227" cy="174734"/>
            <a:chOff x="1975237" y="1809753"/>
            <a:chExt cx="5313227" cy="183135"/>
          </a:xfrm>
        </p:grpSpPr>
        <p:cxnSp>
          <p:nvCxnSpPr>
            <p:cNvPr id="8" name="Straight Arrow Connector 7"/>
            <p:cNvCxnSpPr/>
            <p:nvPr/>
          </p:nvCxnSpPr>
          <p:spPr>
            <a:xfrm>
              <a:off x="1975237"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303544"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631851"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960158"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288464"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10171" y="4413892"/>
            <a:ext cx="9144000" cy="63839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pic>
        <p:nvPicPr>
          <p:cNvPr id="37" name="Picture 36" descr="EC-Rall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73" y="4625160"/>
            <a:ext cx="489857" cy="457200"/>
          </a:xfrm>
          <a:prstGeom prst="rect">
            <a:avLst/>
          </a:prstGeom>
        </p:spPr>
      </p:pic>
      <p:pic>
        <p:nvPicPr>
          <p:cNvPr id="38" name="Picture 37" descr="EC-Jett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1988" y="4654038"/>
            <a:ext cx="489857" cy="457200"/>
          </a:xfrm>
          <a:prstGeom prst="rect">
            <a:avLst/>
          </a:prstGeom>
        </p:spPr>
      </p:pic>
      <p:pic>
        <p:nvPicPr>
          <p:cNvPr id="42" name="Picture 41" descr="EC-WebSpher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0674" y="4646057"/>
            <a:ext cx="489857" cy="457200"/>
          </a:xfrm>
          <a:prstGeom prst="rect">
            <a:avLst/>
          </a:prstGeom>
        </p:spPr>
      </p:pic>
      <p:pic>
        <p:nvPicPr>
          <p:cNvPr id="44" name="Picture 43" descr="EC-Tomcat.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21341" y="4652340"/>
            <a:ext cx="489857" cy="457200"/>
          </a:xfrm>
          <a:prstGeom prst="rect">
            <a:avLst/>
          </a:prstGeom>
        </p:spPr>
      </p:pic>
      <p:pic>
        <p:nvPicPr>
          <p:cNvPr id="45" name="Picture 44" descr="EC-Ant.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08631" y="4430467"/>
            <a:ext cx="367495" cy="342995"/>
          </a:xfrm>
          <a:prstGeom prst="rect">
            <a:avLst/>
          </a:prstGeom>
        </p:spPr>
      </p:pic>
      <p:pic>
        <p:nvPicPr>
          <p:cNvPr id="46" name="Picture 45" descr="EC-VisualStudio.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63852" y="4631878"/>
            <a:ext cx="489857" cy="457200"/>
          </a:xfrm>
          <a:prstGeom prst="rect">
            <a:avLst/>
          </a:prstGeom>
        </p:spPr>
      </p:pic>
      <p:pic>
        <p:nvPicPr>
          <p:cNvPr id="47" name="Picture 9" descr="Screen shot 2011-05-25 at 10.10.11 PM.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1620541" y="4724308"/>
            <a:ext cx="594935" cy="209892"/>
          </a:xfrm>
          <a:prstGeom prst="rect">
            <a:avLst/>
          </a:prstGeom>
          <a:noFill/>
          <a:ln>
            <a:noFill/>
          </a:ln>
        </p:spPr>
      </p:pic>
      <p:pic>
        <p:nvPicPr>
          <p:cNvPr id="48" name="Picture 15" descr="windows"/>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926975" y="4771848"/>
            <a:ext cx="259155" cy="228600"/>
          </a:xfrm>
          <a:prstGeom prst="rect">
            <a:avLst/>
          </a:prstGeom>
          <a:noFill/>
          <a:ln>
            <a:noFill/>
          </a:ln>
        </p:spPr>
      </p:pic>
      <p:pic>
        <p:nvPicPr>
          <p:cNvPr id="49" name="Picture 161" descr="android-logo.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751746" y="4459111"/>
            <a:ext cx="229689" cy="239462"/>
          </a:xfrm>
          <a:prstGeom prst="rect">
            <a:avLst/>
          </a:prstGeom>
          <a:noFill/>
          <a:ln>
            <a:noFill/>
          </a:ln>
        </p:spPr>
      </p:pic>
      <p:pic>
        <p:nvPicPr>
          <p:cNvPr id="50" name="Picture 49" descr="EC-Jenkins.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350912" y="4449887"/>
            <a:ext cx="412727" cy="385212"/>
          </a:xfrm>
          <a:prstGeom prst="rect">
            <a:avLst/>
          </a:prstGeom>
        </p:spPr>
      </p:pic>
      <p:pic>
        <p:nvPicPr>
          <p:cNvPr id="51" name="Picture 50" descr="EC-DefectTracking-Bugzilla.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230318" y="4348580"/>
            <a:ext cx="489857" cy="457200"/>
          </a:xfrm>
          <a:prstGeom prst="rect">
            <a:avLst/>
          </a:prstGeom>
        </p:spPr>
      </p:pic>
      <p:pic>
        <p:nvPicPr>
          <p:cNvPr id="52" name="Picture 51" descr="EC-DefectTracking-JIRA.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340651" y="4455330"/>
            <a:ext cx="365039" cy="340703"/>
          </a:xfrm>
          <a:prstGeom prst="rect">
            <a:avLst/>
          </a:prstGeom>
        </p:spPr>
      </p:pic>
      <p:pic>
        <p:nvPicPr>
          <p:cNvPr id="53" name="Picture 52" descr="EC-DefectTracking-QC.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1733" y="4324350"/>
            <a:ext cx="489857" cy="457200"/>
          </a:xfrm>
          <a:prstGeom prst="rect">
            <a:avLst/>
          </a:prstGeom>
        </p:spPr>
      </p:pic>
      <p:pic>
        <p:nvPicPr>
          <p:cNvPr id="54" name="Picture 53" descr="EC-AppHarbor.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122353" y="4473250"/>
            <a:ext cx="325520" cy="303819"/>
          </a:xfrm>
          <a:prstGeom prst="rect">
            <a:avLst/>
          </a:prstGeom>
        </p:spPr>
      </p:pic>
      <p:pic>
        <p:nvPicPr>
          <p:cNvPr id="55" name="Picture 54" descr="EC-Heroku.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138401" y="4728609"/>
            <a:ext cx="341677" cy="318899"/>
          </a:xfrm>
          <a:prstGeom prst="rect">
            <a:avLst/>
          </a:prstGeom>
        </p:spPr>
      </p:pic>
      <p:pic>
        <p:nvPicPr>
          <p:cNvPr id="56" name="Picture 55" descr="EC-Azure.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795256" y="4402348"/>
            <a:ext cx="489857" cy="457200"/>
          </a:xfrm>
          <a:prstGeom prst="rect">
            <a:avLst/>
          </a:prstGeom>
        </p:spPr>
      </p:pic>
      <p:pic>
        <p:nvPicPr>
          <p:cNvPr id="57" name="Picture 56" descr="EC-CiscoUCS.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457968" y="4636705"/>
            <a:ext cx="489857" cy="457200"/>
          </a:xfrm>
          <a:prstGeom prst="rect">
            <a:avLst/>
          </a:prstGeom>
        </p:spPr>
      </p:pic>
      <p:pic>
        <p:nvPicPr>
          <p:cNvPr id="58" name="Picture 57" descr="EC-EC2.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329526" y="4405996"/>
            <a:ext cx="489857" cy="457200"/>
          </a:xfrm>
          <a:prstGeom prst="rect">
            <a:avLst/>
          </a:prstGeom>
        </p:spPr>
      </p:pic>
      <p:pic>
        <p:nvPicPr>
          <p:cNvPr id="59" name="Picture 58" descr="EC-KVM.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5186130" y="4642493"/>
            <a:ext cx="489857" cy="457200"/>
          </a:xfrm>
          <a:prstGeom prst="rect">
            <a:avLst/>
          </a:prstGeom>
        </p:spPr>
      </p:pic>
      <p:pic>
        <p:nvPicPr>
          <p:cNvPr id="61" name="Picture 60" descr="EC-LabManager.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93000" y="4402348"/>
            <a:ext cx="489857" cy="457200"/>
          </a:xfrm>
          <a:prstGeom prst="rect">
            <a:avLst/>
          </a:prstGeom>
        </p:spPr>
      </p:pic>
      <p:pic>
        <p:nvPicPr>
          <p:cNvPr id="62" name="Picture 61" descr="EC-Nagios.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6347637" y="4403278"/>
            <a:ext cx="489857" cy="457200"/>
          </a:xfrm>
          <a:prstGeom prst="rect">
            <a:avLst/>
          </a:prstGeom>
        </p:spPr>
      </p:pic>
      <p:pic>
        <p:nvPicPr>
          <p:cNvPr id="63" name="Picture 62" descr="EC-Puppet.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4461730" y="4642307"/>
            <a:ext cx="489857" cy="457200"/>
          </a:xfrm>
          <a:prstGeom prst="rect">
            <a:avLst/>
          </a:prstGeom>
        </p:spPr>
      </p:pic>
      <p:pic>
        <p:nvPicPr>
          <p:cNvPr id="64" name="Picture 63" descr="EC-ServiceNow.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053943" y="4629505"/>
            <a:ext cx="489857" cy="457200"/>
          </a:xfrm>
          <a:prstGeom prst="rect">
            <a:avLst/>
          </a:prstGeom>
        </p:spPr>
      </p:pic>
      <p:pic>
        <p:nvPicPr>
          <p:cNvPr id="65" name="Picture 64" descr="EC-VirtualBox.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3026149" y="4614137"/>
            <a:ext cx="489857" cy="457200"/>
          </a:xfrm>
          <a:prstGeom prst="rect">
            <a:avLst/>
          </a:prstGeom>
        </p:spPr>
      </p:pic>
      <p:pic>
        <p:nvPicPr>
          <p:cNvPr id="66" name="Picture 65" descr="EC-Xen.png"/>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2851398" y="4393444"/>
            <a:ext cx="489857" cy="457200"/>
          </a:xfrm>
          <a:prstGeom prst="rect">
            <a:avLst/>
          </a:prstGeom>
        </p:spPr>
      </p:pic>
      <p:pic>
        <p:nvPicPr>
          <p:cNvPr id="67" name="Picture 66" descr="Octocat,_a_Mascot_of_Github.jp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520337" y="4453252"/>
            <a:ext cx="286594" cy="286594"/>
          </a:xfrm>
          <a:prstGeom prst="rect">
            <a:avLst/>
          </a:prstGeom>
        </p:spPr>
      </p:pic>
      <p:pic>
        <p:nvPicPr>
          <p:cNvPr id="68" name="Picture 67" descr="ECSCM-Perforce.pn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712757" y="4634009"/>
            <a:ext cx="489857" cy="457200"/>
          </a:xfrm>
          <a:prstGeom prst="rect">
            <a:avLst/>
          </a:prstGeom>
        </p:spPr>
      </p:pic>
      <p:pic>
        <p:nvPicPr>
          <p:cNvPr id="69" name="Picture 68" descr="ECSCM-SVN.png"/>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076818" y="4622044"/>
            <a:ext cx="489857" cy="457200"/>
          </a:xfrm>
          <a:prstGeom prst="rect">
            <a:avLst/>
          </a:prstGeom>
        </p:spPr>
      </p:pic>
      <p:pic>
        <p:nvPicPr>
          <p:cNvPr id="70" name="Picture 69" descr="ECSCM-Mercurial.png"/>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0480" y="4350219"/>
            <a:ext cx="489857" cy="457200"/>
          </a:xfrm>
          <a:prstGeom prst="rect">
            <a:avLst/>
          </a:prstGeom>
        </p:spPr>
      </p:pic>
      <p:pic>
        <p:nvPicPr>
          <p:cNvPr id="71" name="Picture 70" descr="EC-TestNG.png"/>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2119701" y="4426828"/>
            <a:ext cx="339098" cy="316492"/>
          </a:xfrm>
          <a:prstGeom prst="rect">
            <a:avLst/>
          </a:prstGeom>
        </p:spPr>
      </p:pic>
      <p:pic>
        <p:nvPicPr>
          <p:cNvPr id="72" name="Picture 71" descr="EC-Chef.png"/>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699261" y="4417457"/>
            <a:ext cx="489857" cy="457200"/>
          </a:xfrm>
          <a:prstGeom prst="rect">
            <a:avLst/>
          </a:prstGeom>
        </p:spPr>
      </p:pic>
      <p:pic>
        <p:nvPicPr>
          <p:cNvPr id="73" name="Picture 72" descr="EC-ESX.png"/>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3819383" y="4654038"/>
            <a:ext cx="489857" cy="457200"/>
          </a:xfrm>
          <a:prstGeom prst="rect">
            <a:avLst/>
          </a:prstGeom>
        </p:spPr>
      </p:pic>
      <p:pic>
        <p:nvPicPr>
          <p:cNvPr id="74" name="Picture 73" descr="EC-OpenStack.png"/>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5023311" y="4405794"/>
            <a:ext cx="489857" cy="457200"/>
          </a:xfrm>
          <a:prstGeom prst="rect">
            <a:avLst/>
          </a:prstGeom>
        </p:spPr>
      </p:pic>
      <p:pic>
        <p:nvPicPr>
          <p:cNvPr id="75" name="Picture 74" descr="EC-Salt.png"/>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4637388" y="4440429"/>
            <a:ext cx="489857" cy="457200"/>
          </a:xfrm>
          <a:prstGeom prst="rect">
            <a:avLst/>
          </a:prstGeom>
        </p:spPr>
      </p:pic>
      <p:pic>
        <p:nvPicPr>
          <p:cNvPr id="76" name="Picture 75" descr="EC-JTest.png"/>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410103" y="4617525"/>
            <a:ext cx="489857" cy="457200"/>
          </a:xfrm>
          <a:prstGeom prst="rect">
            <a:avLst/>
          </a:prstGeom>
        </p:spPr>
      </p:pic>
      <p:pic>
        <p:nvPicPr>
          <p:cNvPr id="77" name="Picture 76" descr="EC-Selenium.png"/>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2534716" y="4366487"/>
            <a:ext cx="489857" cy="457200"/>
          </a:xfrm>
          <a:prstGeom prst="rect">
            <a:avLst/>
          </a:prstGeom>
        </p:spPr>
      </p:pic>
      <p:pic>
        <p:nvPicPr>
          <p:cNvPr id="78" name="Picture 77"/>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7019801" y="4486414"/>
            <a:ext cx="211485" cy="171566"/>
          </a:xfrm>
          <a:prstGeom prst="rect">
            <a:avLst/>
          </a:prstGeom>
        </p:spPr>
      </p:pic>
      <p:pic>
        <p:nvPicPr>
          <p:cNvPr id="79" name="Picture 78"/>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6712138" y="4728055"/>
            <a:ext cx="298262" cy="244142"/>
          </a:xfrm>
          <a:prstGeom prst="rect">
            <a:avLst/>
          </a:prstGeom>
        </p:spPr>
      </p:pic>
      <p:pic>
        <p:nvPicPr>
          <p:cNvPr id="80" name="Picture 79"/>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293720" y="4552975"/>
            <a:ext cx="391821" cy="152375"/>
          </a:xfrm>
          <a:prstGeom prst="rect">
            <a:avLst/>
          </a:prstGeom>
        </p:spPr>
      </p:pic>
      <p:sp>
        <p:nvSpPr>
          <p:cNvPr id="81" name="Rectangle 80"/>
          <p:cNvSpPr/>
          <p:nvPr/>
        </p:nvSpPr>
        <p:spPr>
          <a:xfrm>
            <a:off x="7722621" y="4526274"/>
            <a:ext cx="1349963" cy="415498"/>
          </a:xfrm>
          <a:prstGeom prst="rect">
            <a:avLst/>
          </a:prstGeom>
        </p:spPr>
        <p:txBody>
          <a:bodyPr wrap="square">
            <a:spAutoFit/>
          </a:bodyPr>
          <a:lstStyle/>
          <a:p>
            <a:r>
              <a:rPr lang="en-US" sz="1000" i="1" dirty="0" smtClean="0">
                <a:solidFill>
                  <a:schemeClr val="bg1">
                    <a:lumMod val="50000"/>
                  </a:schemeClr>
                </a:solidFill>
                <a:latin typeface="Trebuchet MS"/>
                <a:cs typeface="Trebuchet MS"/>
              </a:rPr>
              <a:t>Plugs right in to </a:t>
            </a:r>
          </a:p>
          <a:p>
            <a:r>
              <a:rPr lang="en-US" sz="1000" i="1" dirty="0">
                <a:solidFill>
                  <a:schemeClr val="bg1">
                    <a:lumMod val="50000"/>
                  </a:schemeClr>
                </a:solidFill>
                <a:latin typeface="Trebuchet MS"/>
                <a:cs typeface="Trebuchet MS"/>
              </a:rPr>
              <a:t>y</a:t>
            </a:r>
            <a:r>
              <a:rPr lang="en-US" sz="1000" i="1" dirty="0" smtClean="0">
                <a:solidFill>
                  <a:schemeClr val="bg1">
                    <a:lumMod val="50000"/>
                  </a:schemeClr>
                </a:solidFill>
                <a:latin typeface="Trebuchet MS"/>
                <a:cs typeface="Trebuchet MS"/>
              </a:rPr>
              <a:t>our existing tools</a:t>
            </a:r>
            <a:endParaRPr lang="en-US" sz="1000" i="1" dirty="0">
              <a:solidFill>
                <a:schemeClr val="bg1">
                  <a:lumMod val="50000"/>
                </a:schemeClr>
              </a:solidFill>
              <a:latin typeface="Trebuchet MS"/>
              <a:cs typeface="Trebuchet MS"/>
            </a:endParaRPr>
          </a:p>
        </p:txBody>
      </p:sp>
      <p:pic>
        <p:nvPicPr>
          <p:cNvPr id="82" name="Picture 81"/>
          <p:cNvPicPr>
            <a:picLocks noChangeAspect="1"/>
          </p:cNvPicPr>
          <p:nvPr/>
        </p:nvPicPr>
        <p:blipFill rotWithShape="1">
          <a:blip r:embed="rId42" cstate="email">
            <a:extLst>
              <a:ext uri="{28A0092B-C50C-407E-A947-70E740481C1C}">
                <a14:useLocalDpi xmlns:a14="http://schemas.microsoft.com/office/drawing/2010/main"/>
              </a:ext>
            </a:extLst>
          </a:blip>
          <a:srcRect/>
          <a:stretch/>
        </p:blipFill>
        <p:spPr>
          <a:xfrm>
            <a:off x="6084721" y="4534837"/>
            <a:ext cx="354261" cy="188912"/>
          </a:xfrm>
          <a:prstGeom prst="rect">
            <a:avLst/>
          </a:prstGeom>
        </p:spPr>
      </p:pic>
      <p:grpSp>
        <p:nvGrpSpPr>
          <p:cNvPr id="3" name="Group 2"/>
          <p:cNvGrpSpPr/>
          <p:nvPr/>
        </p:nvGrpSpPr>
        <p:grpSpPr>
          <a:xfrm>
            <a:off x="1282032" y="2800349"/>
            <a:ext cx="6693408" cy="1566137"/>
            <a:chOff x="1282032" y="1926193"/>
            <a:chExt cx="6693408" cy="2440294"/>
          </a:xfrm>
        </p:grpSpPr>
        <p:sp>
          <p:nvSpPr>
            <p:cNvPr id="16" name="Rectangle 15"/>
            <p:cNvSpPr/>
            <p:nvPr/>
          </p:nvSpPr>
          <p:spPr>
            <a:xfrm>
              <a:off x="1282032" y="1926193"/>
              <a:ext cx="6693408" cy="2440294"/>
            </a:xfrm>
            <a:prstGeom prst="rect">
              <a:avLst/>
            </a:prstGeom>
            <a:solidFill>
              <a:schemeClr val="accent1"/>
            </a:solidFill>
            <a:ln w="9525" cap="flat" cmpd="sng" algn="ctr">
              <a:noFill/>
              <a:prstDash val="solid"/>
            </a:ln>
            <a:effectLst/>
          </p:spPr>
          <p:txBody>
            <a:bodyPr rtlCol="0" anchor="t"/>
            <a:lstStyle/>
            <a:p>
              <a:pPr algn="ctr" defTabSz="914400"/>
              <a:endParaRPr lang="en-US" sz="1200" kern="0" spc="-150" dirty="0" smtClean="0">
                <a:solidFill>
                  <a:schemeClr val="bg1"/>
                </a:solidFill>
                <a:cs typeface="Trebuchet MS"/>
              </a:endParaRPr>
            </a:p>
            <a:p>
              <a:pPr algn="ctr" defTabSz="914400"/>
              <a:endParaRPr lang="en-US" sz="800" kern="0" spc="-150" dirty="0">
                <a:solidFill>
                  <a:schemeClr val="bg1"/>
                </a:solidFill>
                <a:cs typeface="Trebuchet MS"/>
              </a:endParaRPr>
            </a:p>
            <a:p>
              <a:pPr algn="ctr" defTabSz="914400"/>
              <a:r>
                <a:rPr lang="en-US" sz="1800" kern="0" spc="-150" dirty="0" smtClean="0">
                  <a:solidFill>
                    <a:schemeClr val="bg1"/>
                  </a:solidFill>
                  <a:cs typeface="Trebuchet MS"/>
                </a:rPr>
                <a:t>ElectricFlow</a:t>
              </a:r>
            </a:p>
            <a:p>
              <a:pPr algn="ctr" defTabSz="914400"/>
              <a:r>
                <a:rPr lang="en-US" sz="800" i="1" kern="0" dirty="0" smtClean="0">
                  <a:solidFill>
                    <a:schemeClr val="bg1"/>
                  </a:solidFill>
                  <a:cs typeface="Trebuchet MS"/>
                </a:rPr>
                <a:t>DEVOPS </a:t>
              </a:r>
              <a:r>
                <a:rPr lang="en-US" sz="800" i="1" kern="0" dirty="0">
                  <a:solidFill>
                    <a:schemeClr val="bg1"/>
                  </a:solidFill>
                  <a:cs typeface="Trebuchet MS"/>
                </a:rPr>
                <a:t>AUTOMATION </a:t>
              </a:r>
              <a:r>
                <a:rPr lang="en-US" sz="800" i="1" kern="0" dirty="0" smtClean="0">
                  <a:solidFill>
                    <a:schemeClr val="bg1"/>
                  </a:solidFill>
                  <a:cs typeface="Trebuchet MS"/>
                </a:rPr>
                <a:t>PLATFORM</a:t>
              </a:r>
              <a:endParaRPr lang="en-US" sz="800" i="1" kern="0" dirty="0">
                <a:solidFill>
                  <a:schemeClr val="bg1"/>
                </a:solidFill>
                <a:cs typeface="Trebuchet MS"/>
              </a:endParaRPr>
            </a:p>
          </p:txBody>
        </p:sp>
        <p:sp>
          <p:nvSpPr>
            <p:cNvPr id="43" name="Rectangle 42"/>
            <p:cNvSpPr/>
            <p:nvPr/>
          </p:nvSpPr>
          <p:spPr>
            <a:xfrm>
              <a:off x="1380876" y="2049150"/>
              <a:ext cx="6506852" cy="347472"/>
            </a:xfrm>
            <a:prstGeom prst="rect">
              <a:avLst/>
            </a:prstGeom>
            <a:solidFill>
              <a:srgbClr val="59CCFE"/>
            </a:solidFill>
            <a:ln w="9525" cap="flat" cmpd="sng" algn="ctr">
              <a:noFill/>
              <a:prstDash val="solid"/>
            </a:ln>
            <a:effectLst/>
          </p:spPr>
          <p:txBody>
            <a:bodyPr rtlCol="0" anchor="ctr"/>
            <a:lstStyle/>
            <a:p>
              <a:pPr algn="ctr" defTabSz="914400"/>
              <a:r>
                <a:rPr lang="en-US" sz="900" b="1" kern="0" dirty="0" smtClean="0">
                  <a:solidFill>
                    <a:srgbClr val="FFFFFF"/>
                  </a:solidFill>
                  <a:cs typeface="Trebuchet MS"/>
                </a:rPr>
                <a:t>SHARED CONTROL               |               SHARED VISIBILITY               |                SHARED RESOURCES</a:t>
              </a:r>
            </a:p>
          </p:txBody>
        </p:sp>
        <p:sp>
          <p:nvSpPr>
            <p:cNvPr id="19" name="Rectangle 18"/>
            <p:cNvSpPr/>
            <p:nvPr/>
          </p:nvSpPr>
          <p:spPr>
            <a:xfrm>
              <a:off x="3586130" y="3185831"/>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SCALABLE</a:t>
              </a:r>
            </a:p>
          </p:txBody>
        </p:sp>
        <p:sp>
          <p:nvSpPr>
            <p:cNvPr id="20" name="Rectangle 19"/>
            <p:cNvSpPr/>
            <p:nvPr/>
          </p:nvSpPr>
          <p:spPr>
            <a:xfrm>
              <a:off x="1382183" y="3185831"/>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EXTENSIBLE</a:t>
              </a:r>
            </a:p>
          </p:txBody>
        </p:sp>
        <p:sp>
          <p:nvSpPr>
            <p:cNvPr id="21" name="Rectangle 20"/>
            <p:cNvSpPr/>
            <p:nvPr/>
          </p:nvSpPr>
          <p:spPr>
            <a:xfrm>
              <a:off x="5795931" y="3185831"/>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SECURE</a:t>
              </a:r>
            </a:p>
          </p:txBody>
        </p:sp>
        <p:sp>
          <p:nvSpPr>
            <p:cNvPr id="39" name="Rectangle 38"/>
            <p:cNvSpPr/>
            <p:nvPr/>
          </p:nvSpPr>
          <p:spPr>
            <a:xfrm>
              <a:off x="3586130" y="3783330"/>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TRANSPARENT</a:t>
              </a:r>
            </a:p>
          </p:txBody>
        </p:sp>
        <p:sp>
          <p:nvSpPr>
            <p:cNvPr id="40" name="Rectangle 39"/>
            <p:cNvSpPr/>
            <p:nvPr/>
          </p:nvSpPr>
          <p:spPr>
            <a:xfrm>
              <a:off x="1382183" y="3783330"/>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FLEXIBLE</a:t>
              </a:r>
            </a:p>
          </p:txBody>
        </p:sp>
        <p:sp>
          <p:nvSpPr>
            <p:cNvPr id="41" name="Rectangle 40"/>
            <p:cNvSpPr/>
            <p:nvPr/>
          </p:nvSpPr>
          <p:spPr>
            <a:xfrm>
              <a:off x="5795931" y="3783330"/>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HYBRID CLOUD</a:t>
              </a:r>
            </a:p>
          </p:txBody>
        </p:sp>
      </p:grpSp>
    </p:spTree>
    <p:extLst>
      <p:ext uri="{BB962C8B-B14F-4D97-AF65-F5344CB8AC3E}">
        <p14:creationId xmlns:p14="http://schemas.microsoft.com/office/powerpoint/2010/main" val="190433152"/>
      </p:ext>
    </p:extLst>
  </p:cSld>
  <p:clrMapOvr>
    <a:masterClrMapping/>
  </p:clrMapOvr>
  <mc:AlternateContent xmlns:mc="http://schemas.openxmlformats.org/markup-compatibility/2006" xmlns:p14="http://schemas.microsoft.com/office/powerpoint/2010/main">
    <mc:Choice Requires="p14">
      <p:transition p14:dur="0" advTm="25957"/>
    </mc:Choice>
    <mc:Fallback xmlns="">
      <p:transition xmlns:p14="http://schemas.microsoft.com/office/powerpoint/2010/main" advTm="25957"/>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ElectricFlow Release</a:t>
            </a:r>
            <a:r>
              <a:rPr lang="en-US" dirty="0"/>
              <a:t> </a:t>
            </a:r>
            <a:r>
              <a:rPr lang="en-US" dirty="0" smtClean="0"/>
              <a:t>At </a:t>
            </a:r>
            <a:r>
              <a:rPr lang="en-US" smtClean="0"/>
              <a:t>A Glance</a:t>
            </a:r>
            <a:endParaRPr lang="en-US" dirty="0"/>
          </a:p>
        </p:txBody>
      </p:sp>
      <p:grpSp>
        <p:nvGrpSpPr>
          <p:cNvPr id="3" name="Group 2"/>
          <p:cNvGrpSpPr/>
          <p:nvPr/>
        </p:nvGrpSpPr>
        <p:grpSpPr>
          <a:xfrm>
            <a:off x="533399" y="1206020"/>
            <a:ext cx="2286001" cy="2215991"/>
            <a:chOff x="533399" y="1206020"/>
            <a:chExt cx="2286001" cy="2215991"/>
          </a:xfrm>
        </p:grpSpPr>
        <p:pic>
          <p:nvPicPr>
            <p:cNvPr id="6" name="Picture 5" descr="Idea.pn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453544" y="1733550"/>
              <a:ext cx="457200" cy="457200"/>
            </a:xfrm>
            <a:prstGeom prst="rect">
              <a:avLst/>
            </a:prstGeom>
          </p:spPr>
        </p:pic>
        <p:sp>
          <p:nvSpPr>
            <p:cNvPr id="11" name="Rectangle 10"/>
            <p:cNvSpPr/>
            <p:nvPr/>
          </p:nvSpPr>
          <p:spPr>
            <a:xfrm>
              <a:off x="533399" y="1206020"/>
              <a:ext cx="2286001" cy="2215991"/>
            </a:xfrm>
            <a:prstGeom prst="rect">
              <a:avLst/>
            </a:prstGeom>
          </p:spPr>
          <p:txBody>
            <a:bodyPr wrap="square">
              <a:spAutoFit/>
            </a:bodyPr>
            <a:lstStyle/>
            <a:p>
              <a:pPr algn="ctr"/>
              <a:r>
                <a:rPr lang="en-US" sz="1800" dirty="0" smtClean="0">
                  <a:solidFill>
                    <a:schemeClr val="accent1"/>
                  </a:solidFill>
                </a:rPr>
                <a:t>What is it?</a:t>
              </a:r>
            </a:p>
            <a:p>
              <a:pPr algn="ctr"/>
              <a:endParaRPr lang="en-US" sz="1800" dirty="0" smtClean="0">
                <a:solidFill>
                  <a:schemeClr val="accent1"/>
                </a:solidFill>
              </a:endParaRPr>
            </a:p>
            <a:p>
              <a:pPr algn="ctr"/>
              <a:endParaRPr lang="en-US" sz="1800" dirty="0">
                <a:solidFill>
                  <a:schemeClr val="accent1"/>
                </a:solidFill>
              </a:endParaRPr>
            </a:p>
            <a:p>
              <a:pPr algn="ctr"/>
              <a:endParaRPr lang="en-US" sz="1800" dirty="0">
                <a:solidFill>
                  <a:schemeClr val="accent1"/>
                </a:solidFill>
              </a:endParaRPr>
            </a:p>
            <a:p>
              <a:pPr algn="ctr"/>
              <a:endParaRPr lang="en-US" sz="1800" dirty="0" smtClean="0">
                <a:solidFill>
                  <a:schemeClr val="accent1"/>
                </a:solidFill>
              </a:endParaRPr>
            </a:p>
            <a:p>
              <a:pPr algn="ctr"/>
              <a:r>
                <a:rPr lang="en-US" sz="1200" dirty="0" smtClean="0">
                  <a:solidFill>
                    <a:schemeClr val="bg1">
                      <a:lumMod val="50000"/>
                    </a:schemeClr>
                  </a:solidFill>
                </a:rPr>
                <a:t>Unified management for Traditional </a:t>
              </a:r>
              <a:r>
                <a:rPr lang="en-US" sz="1200" dirty="0">
                  <a:solidFill>
                    <a:schemeClr val="bg1">
                      <a:lumMod val="50000"/>
                    </a:schemeClr>
                  </a:solidFill>
                </a:rPr>
                <a:t>and CD Pipelines and Releases</a:t>
              </a:r>
              <a:r>
                <a:rPr lang="en-US" sz="1200" dirty="0" smtClean="0">
                  <a:solidFill>
                    <a:schemeClr val="bg1">
                      <a:lumMod val="50000"/>
                    </a:schemeClr>
                  </a:solidFill>
                </a:rPr>
                <a:t>.</a:t>
              </a:r>
              <a:r>
                <a:rPr lang="en-US" sz="1200" dirty="0">
                  <a:solidFill>
                    <a:schemeClr val="bg1">
                      <a:lumMod val="50000"/>
                    </a:schemeClr>
                  </a:solidFill>
                </a:rPr>
                <a:t/>
              </a:r>
              <a:br>
                <a:rPr lang="en-US" sz="1200" dirty="0">
                  <a:solidFill>
                    <a:schemeClr val="bg1">
                      <a:lumMod val="50000"/>
                    </a:schemeClr>
                  </a:solidFill>
                </a:rPr>
              </a:br>
              <a:endParaRPr lang="en-US" sz="1200" dirty="0">
                <a:solidFill>
                  <a:schemeClr val="bg1">
                    <a:lumMod val="50000"/>
                  </a:schemeClr>
                </a:solidFill>
              </a:endParaRPr>
            </a:p>
          </p:txBody>
        </p:sp>
      </p:grpSp>
      <p:grpSp>
        <p:nvGrpSpPr>
          <p:cNvPr id="4" name="Group 3"/>
          <p:cNvGrpSpPr/>
          <p:nvPr/>
        </p:nvGrpSpPr>
        <p:grpSpPr>
          <a:xfrm>
            <a:off x="3376991" y="1206020"/>
            <a:ext cx="2286001" cy="3508652"/>
            <a:chOff x="3376991" y="1206020"/>
            <a:chExt cx="2286001" cy="3508652"/>
          </a:xfrm>
        </p:grpSpPr>
        <p:pic>
          <p:nvPicPr>
            <p:cNvPr id="7" name="Picture 6" descr="List.pn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225926" y="1733550"/>
              <a:ext cx="457200" cy="457200"/>
            </a:xfrm>
            <a:prstGeom prst="rect">
              <a:avLst/>
            </a:prstGeom>
          </p:spPr>
        </p:pic>
        <p:sp>
          <p:nvSpPr>
            <p:cNvPr id="15" name="Rectangle 14"/>
            <p:cNvSpPr/>
            <p:nvPr/>
          </p:nvSpPr>
          <p:spPr>
            <a:xfrm>
              <a:off x="3376991" y="1206020"/>
              <a:ext cx="2286001" cy="3508652"/>
            </a:xfrm>
            <a:prstGeom prst="rect">
              <a:avLst/>
            </a:prstGeom>
          </p:spPr>
          <p:txBody>
            <a:bodyPr wrap="square">
              <a:spAutoFit/>
            </a:bodyPr>
            <a:lstStyle/>
            <a:p>
              <a:pPr algn="ctr"/>
              <a:r>
                <a:rPr lang="en-US" sz="1800" dirty="0" smtClean="0">
                  <a:solidFill>
                    <a:schemeClr val="accent1"/>
                  </a:solidFill>
                </a:rPr>
                <a:t>Features</a:t>
              </a:r>
            </a:p>
            <a:p>
              <a:pPr algn="ctr"/>
              <a:endParaRPr lang="en-US" sz="1800" dirty="0" smtClean="0">
                <a:solidFill>
                  <a:schemeClr val="accent1"/>
                </a:solidFill>
              </a:endParaRPr>
            </a:p>
            <a:p>
              <a:pPr algn="ctr"/>
              <a:endParaRPr lang="en-US" sz="1800" dirty="0">
                <a:solidFill>
                  <a:schemeClr val="accent1"/>
                </a:solidFill>
              </a:endParaRPr>
            </a:p>
            <a:p>
              <a:pPr algn="ctr"/>
              <a:endParaRPr lang="en-US" sz="1800" dirty="0">
                <a:solidFill>
                  <a:schemeClr val="accent1"/>
                </a:solidFill>
              </a:endParaRPr>
            </a:p>
            <a:p>
              <a:pPr algn="ctr"/>
              <a:endParaRPr lang="en-US" sz="1800" dirty="0" smtClean="0">
                <a:solidFill>
                  <a:schemeClr val="accent1"/>
                </a:solidFill>
              </a:endParaRPr>
            </a:p>
            <a:p>
              <a:pPr algn="ctr"/>
              <a:r>
                <a:rPr lang="en-US" sz="1200" dirty="0" smtClean="0">
                  <a:solidFill>
                    <a:schemeClr val="bg1">
                      <a:lumMod val="50000"/>
                    </a:schemeClr>
                  </a:solidFill>
                </a:rPr>
                <a:t>Part of a unified</a:t>
              </a:r>
              <a:br>
                <a:rPr lang="en-US" sz="1200" dirty="0" smtClean="0">
                  <a:solidFill>
                    <a:schemeClr val="bg1">
                      <a:lumMod val="50000"/>
                    </a:schemeClr>
                  </a:solidFill>
                </a:rPr>
              </a:br>
              <a:r>
                <a:rPr lang="en-US" sz="1200" dirty="0" smtClean="0">
                  <a:solidFill>
                    <a:schemeClr val="bg1">
                      <a:lumMod val="50000"/>
                    </a:schemeClr>
                  </a:solidFill>
                </a:rPr>
                <a:t>CD/ARA solution</a:t>
              </a:r>
            </a:p>
            <a:p>
              <a:pPr algn="ctr"/>
              <a:endParaRPr lang="en-US" sz="1200" dirty="0">
                <a:solidFill>
                  <a:schemeClr val="bg1">
                    <a:lumMod val="50000"/>
                  </a:schemeClr>
                </a:solidFill>
              </a:endParaRPr>
            </a:p>
            <a:p>
              <a:pPr algn="ctr"/>
              <a:r>
                <a:rPr lang="en-US" sz="1200" dirty="0" smtClean="0">
                  <a:solidFill>
                    <a:schemeClr val="bg1">
                      <a:lumMod val="50000"/>
                    </a:schemeClr>
                  </a:solidFill>
                </a:rPr>
                <a:t>Pipelines with stages and gates</a:t>
              </a:r>
            </a:p>
            <a:p>
              <a:pPr algn="ctr"/>
              <a:endParaRPr lang="en-US" sz="1200" dirty="0">
                <a:solidFill>
                  <a:schemeClr val="bg1">
                    <a:lumMod val="50000"/>
                  </a:schemeClr>
                </a:solidFill>
              </a:endParaRPr>
            </a:p>
            <a:p>
              <a:pPr algn="ctr"/>
              <a:r>
                <a:rPr lang="en-US" sz="1200" dirty="0" smtClean="0">
                  <a:solidFill>
                    <a:schemeClr val="bg1">
                      <a:lumMod val="50000"/>
                    </a:schemeClr>
                  </a:solidFill>
                </a:rPr>
                <a:t>Release planning and approvals</a:t>
              </a:r>
              <a:endParaRPr lang="en-US" sz="1200" dirty="0">
                <a:solidFill>
                  <a:schemeClr val="bg1">
                    <a:lumMod val="50000"/>
                  </a:schemeClr>
                </a:solidFill>
              </a:endParaRPr>
            </a:p>
            <a:p>
              <a:pPr algn="ctr"/>
              <a:endParaRPr lang="en-US" sz="1200" dirty="0" smtClean="0">
                <a:solidFill>
                  <a:schemeClr val="bg1">
                    <a:lumMod val="50000"/>
                  </a:schemeClr>
                </a:solidFill>
              </a:endParaRPr>
            </a:p>
            <a:p>
              <a:pPr algn="ctr"/>
              <a:r>
                <a:rPr lang="en-US" sz="1200" dirty="0" smtClean="0">
                  <a:solidFill>
                    <a:schemeClr val="bg1">
                      <a:lumMod val="50000"/>
                    </a:schemeClr>
                  </a:solidFill>
                </a:rPr>
                <a:t>Release dashboard and path to production views</a:t>
              </a:r>
              <a:endParaRPr lang="en-US" sz="1200" dirty="0">
                <a:solidFill>
                  <a:schemeClr val="bg1">
                    <a:lumMod val="50000"/>
                  </a:schemeClr>
                </a:solidFill>
              </a:endParaRPr>
            </a:p>
          </p:txBody>
        </p:sp>
      </p:grpSp>
      <p:grpSp>
        <p:nvGrpSpPr>
          <p:cNvPr id="5" name="Group 4"/>
          <p:cNvGrpSpPr/>
          <p:nvPr/>
        </p:nvGrpSpPr>
        <p:grpSpPr>
          <a:xfrm>
            <a:off x="6248401" y="1200150"/>
            <a:ext cx="2286001" cy="3323986"/>
            <a:chOff x="6248401" y="1200150"/>
            <a:chExt cx="2286001" cy="3323986"/>
          </a:xfrm>
        </p:grpSpPr>
        <p:pic>
          <p:nvPicPr>
            <p:cNvPr id="9" name="Picture 8" descr="Star Filled.png"/>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150706" y="1733550"/>
              <a:ext cx="457200" cy="457200"/>
            </a:xfrm>
            <a:prstGeom prst="rect">
              <a:avLst/>
            </a:prstGeom>
          </p:spPr>
        </p:pic>
        <p:sp>
          <p:nvSpPr>
            <p:cNvPr id="18" name="Rectangle 17"/>
            <p:cNvSpPr/>
            <p:nvPr/>
          </p:nvSpPr>
          <p:spPr>
            <a:xfrm>
              <a:off x="6248401" y="1200150"/>
              <a:ext cx="2286001" cy="3323986"/>
            </a:xfrm>
            <a:prstGeom prst="rect">
              <a:avLst/>
            </a:prstGeom>
          </p:spPr>
          <p:txBody>
            <a:bodyPr wrap="square">
              <a:spAutoFit/>
            </a:bodyPr>
            <a:lstStyle/>
            <a:p>
              <a:pPr algn="ctr"/>
              <a:r>
                <a:rPr lang="en-US" sz="1800" dirty="0" smtClean="0">
                  <a:solidFill>
                    <a:schemeClr val="accent1"/>
                  </a:solidFill>
                </a:rPr>
                <a:t>Benefits</a:t>
              </a:r>
            </a:p>
            <a:p>
              <a:pPr algn="ctr"/>
              <a:endParaRPr lang="en-US" sz="1800" dirty="0" smtClean="0">
                <a:solidFill>
                  <a:schemeClr val="accent1"/>
                </a:solidFill>
              </a:endParaRPr>
            </a:p>
            <a:p>
              <a:pPr algn="ctr"/>
              <a:endParaRPr lang="en-US" sz="1800" dirty="0">
                <a:solidFill>
                  <a:schemeClr val="accent1"/>
                </a:solidFill>
              </a:endParaRPr>
            </a:p>
            <a:p>
              <a:pPr algn="ctr"/>
              <a:endParaRPr lang="en-US" sz="1800" dirty="0">
                <a:solidFill>
                  <a:schemeClr val="accent1"/>
                </a:solidFill>
              </a:endParaRPr>
            </a:p>
            <a:p>
              <a:pPr algn="ctr"/>
              <a:endParaRPr lang="en-US" sz="1800" dirty="0" smtClean="0">
                <a:solidFill>
                  <a:schemeClr val="accent1"/>
                </a:solidFill>
              </a:endParaRPr>
            </a:p>
            <a:p>
              <a:pPr algn="ctr"/>
              <a:r>
                <a:rPr lang="en-US" sz="1200" dirty="0" smtClean="0">
                  <a:solidFill>
                    <a:schemeClr val="bg1">
                      <a:lumMod val="50000"/>
                    </a:schemeClr>
                  </a:solidFill>
                </a:rPr>
                <a:t>Better visibility</a:t>
              </a:r>
            </a:p>
            <a:p>
              <a:pPr algn="ctr"/>
              <a:endParaRPr lang="en-US" sz="1200" dirty="0" smtClean="0">
                <a:solidFill>
                  <a:schemeClr val="bg1">
                    <a:lumMod val="50000"/>
                  </a:schemeClr>
                </a:solidFill>
              </a:endParaRPr>
            </a:p>
            <a:p>
              <a:pPr algn="ctr"/>
              <a:endParaRPr lang="en-US" sz="1200" dirty="0">
                <a:solidFill>
                  <a:schemeClr val="bg1">
                    <a:lumMod val="50000"/>
                  </a:schemeClr>
                </a:solidFill>
              </a:endParaRPr>
            </a:p>
            <a:p>
              <a:pPr algn="ctr"/>
              <a:r>
                <a:rPr lang="en-US" sz="1200" dirty="0" smtClean="0">
                  <a:solidFill>
                    <a:schemeClr val="bg1">
                      <a:lumMod val="50000"/>
                    </a:schemeClr>
                  </a:solidFill>
                </a:rPr>
                <a:t>Improved coordination</a:t>
              </a:r>
            </a:p>
            <a:p>
              <a:pPr algn="ctr"/>
              <a:endParaRPr lang="en-US" sz="1200" dirty="0">
                <a:solidFill>
                  <a:schemeClr val="bg1">
                    <a:lumMod val="50000"/>
                  </a:schemeClr>
                </a:solidFill>
              </a:endParaRPr>
            </a:p>
            <a:p>
              <a:pPr algn="ctr"/>
              <a:endParaRPr lang="en-US" sz="1200" dirty="0">
                <a:solidFill>
                  <a:schemeClr val="bg1">
                    <a:lumMod val="50000"/>
                  </a:schemeClr>
                </a:solidFill>
              </a:endParaRPr>
            </a:p>
            <a:p>
              <a:pPr algn="ctr"/>
              <a:r>
                <a:rPr lang="en-US" sz="1200" dirty="0" smtClean="0">
                  <a:solidFill>
                    <a:schemeClr val="bg1">
                      <a:lumMod val="50000"/>
                    </a:schemeClr>
                  </a:solidFill>
                </a:rPr>
                <a:t>More </a:t>
              </a:r>
              <a:r>
                <a:rPr lang="en-US" sz="1200" dirty="0">
                  <a:solidFill>
                    <a:schemeClr val="bg1">
                      <a:lumMod val="50000"/>
                    </a:schemeClr>
                  </a:solidFill>
                </a:rPr>
                <a:t>predictability</a:t>
              </a:r>
            </a:p>
            <a:p>
              <a:pPr algn="ctr"/>
              <a:endParaRPr lang="en-US" sz="1200" dirty="0" smtClean="0">
                <a:solidFill>
                  <a:schemeClr val="bg1">
                    <a:lumMod val="50000"/>
                  </a:schemeClr>
                </a:solidFill>
              </a:endParaRPr>
            </a:p>
            <a:p>
              <a:pPr algn="ctr"/>
              <a:endParaRPr lang="en-US" sz="1200" dirty="0" smtClean="0">
                <a:solidFill>
                  <a:schemeClr val="bg1">
                    <a:lumMod val="50000"/>
                  </a:schemeClr>
                </a:solidFill>
              </a:endParaRPr>
            </a:p>
            <a:p>
              <a:pPr algn="ctr"/>
              <a:r>
                <a:rPr lang="en-US" sz="1200" dirty="0" smtClean="0">
                  <a:solidFill>
                    <a:schemeClr val="bg1">
                      <a:lumMod val="50000"/>
                    </a:schemeClr>
                  </a:solidFill>
                </a:rPr>
                <a:t>Higher quality</a:t>
              </a:r>
              <a:endParaRPr lang="en-US" sz="1200" dirty="0">
                <a:solidFill>
                  <a:schemeClr val="bg1">
                    <a:lumMod val="50000"/>
                  </a:schemeClr>
                </a:solidFill>
              </a:endParaRPr>
            </a:p>
          </p:txBody>
        </p:sp>
      </p:grpSp>
    </p:spTree>
    <p:custDataLst>
      <p:tags r:id="rId1"/>
    </p:custDataLst>
    <p:extLst>
      <p:ext uri="{BB962C8B-B14F-4D97-AF65-F5344CB8AC3E}">
        <p14:creationId xmlns:p14="http://schemas.microsoft.com/office/powerpoint/2010/main" val="1361553045"/>
      </p:ext>
    </p:extLst>
  </p:cSld>
  <p:clrMapOvr>
    <a:masterClrMapping/>
  </p:clrMapOvr>
  <mc:AlternateContent xmlns:mc="http://schemas.openxmlformats.org/markup-compatibility/2006" xmlns:p14="http://schemas.microsoft.com/office/powerpoint/2010/main">
    <mc:Choice Requires="p14">
      <p:transition p14:dur="0" advTm="67003"/>
    </mc:Choice>
    <mc:Fallback xmlns="">
      <p:transition xmlns:p14="http://schemas.microsoft.com/office/powerpoint/2010/main" advTm="6700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3"/>
          <a:stretch>
            <a:fillRect/>
          </a:stretch>
        </p:blipFill>
        <p:spPr>
          <a:xfrm>
            <a:off x="-1" y="0"/>
            <a:ext cx="9191481" cy="5143500"/>
          </a:xfrm>
          <a:prstGeom prst="rect">
            <a:avLst/>
          </a:prstGeom>
        </p:spPr>
      </p:pic>
    </p:spTree>
    <p:extLst>
      <p:ext uri="{BB962C8B-B14F-4D97-AF65-F5344CB8AC3E}">
        <p14:creationId xmlns:p14="http://schemas.microsoft.com/office/powerpoint/2010/main" val="323942678"/>
      </p:ext>
    </p:extLst>
  </p:cSld>
  <p:clrMapOvr>
    <a:masterClrMapping/>
  </p:clrMapOvr>
  <mc:AlternateContent xmlns:mc="http://schemas.openxmlformats.org/markup-compatibility/2006" xmlns:p14="http://schemas.microsoft.com/office/powerpoint/2010/main">
    <mc:Choice Requires="p14">
      <p:transition p14:dur="0" advTm="24911"/>
    </mc:Choice>
    <mc:Fallback xmlns="">
      <p:transition xmlns:p14="http://schemas.microsoft.com/office/powerpoint/2010/main" advTm="2491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99"/>
          <a:stretch/>
        </p:blipFill>
        <p:spPr>
          <a:xfrm>
            <a:off x="1" y="0"/>
            <a:ext cx="9144000" cy="5143500"/>
          </a:xfrm>
          <a:prstGeom prst="rect">
            <a:avLst/>
          </a:prstGeom>
        </p:spPr>
      </p:pic>
    </p:spTree>
    <p:extLst>
      <p:ext uri="{BB962C8B-B14F-4D97-AF65-F5344CB8AC3E}">
        <p14:creationId xmlns:p14="http://schemas.microsoft.com/office/powerpoint/2010/main" val="4190273042"/>
      </p:ext>
    </p:extLst>
  </p:cSld>
  <p:clrMapOvr>
    <a:masterClrMapping/>
  </p:clrMapOvr>
  <mc:AlternateContent xmlns:mc="http://schemas.openxmlformats.org/markup-compatibility/2006" xmlns:p14="http://schemas.microsoft.com/office/powerpoint/2010/main">
    <mc:Choice Requires="p14">
      <p:transition p14:dur="0" advTm="19174"/>
    </mc:Choice>
    <mc:Fallback xmlns="">
      <p:transition xmlns:p14="http://schemas.microsoft.com/office/powerpoint/2010/main" advTm="19174"/>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5132294"/>
          </a:xfrm>
          <a:prstGeom prst="rect">
            <a:avLst/>
          </a:prstGeom>
        </p:spPr>
      </p:pic>
    </p:spTree>
    <p:extLst>
      <p:ext uri="{BB962C8B-B14F-4D97-AF65-F5344CB8AC3E}">
        <p14:creationId xmlns:p14="http://schemas.microsoft.com/office/powerpoint/2010/main" val="808695966"/>
      </p:ext>
    </p:extLst>
  </p:cSld>
  <p:clrMapOvr>
    <a:masterClrMapping/>
  </p:clrMapOvr>
  <mc:AlternateContent xmlns:mc="http://schemas.openxmlformats.org/markup-compatibility/2006" xmlns:p14="http://schemas.microsoft.com/office/powerpoint/2010/main">
    <mc:Choice Requires="p14">
      <p:transition p14:dur="0" advTm="43128"/>
    </mc:Choice>
    <mc:Fallback xmlns="">
      <p:transition xmlns:p14="http://schemas.microsoft.com/office/powerpoint/2010/main" advTm="43128"/>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700"/>
            <a:ext cx="9144000" cy="5109882"/>
          </a:xfrm>
          <a:prstGeom prst="rect">
            <a:avLst/>
          </a:prstGeom>
        </p:spPr>
      </p:pic>
    </p:spTree>
    <p:extLst>
      <p:ext uri="{BB962C8B-B14F-4D97-AF65-F5344CB8AC3E}">
        <p14:creationId xmlns:p14="http://schemas.microsoft.com/office/powerpoint/2010/main" val="2005207642"/>
      </p:ext>
    </p:extLst>
  </p:cSld>
  <p:clrMapOvr>
    <a:masterClrMapping/>
  </p:clrMapOvr>
  <mc:AlternateContent xmlns:mc="http://schemas.openxmlformats.org/markup-compatibility/2006" xmlns:p14="http://schemas.microsoft.com/office/powerpoint/2010/main">
    <mc:Choice Requires="p14">
      <p:transition p14:dur="0" advTm="25850"/>
    </mc:Choice>
    <mc:Fallback xmlns="">
      <p:transition xmlns:p14="http://schemas.microsoft.com/office/powerpoint/2010/main" advTm="2585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700" y="0"/>
            <a:ext cx="9131300" cy="5143500"/>
          </a:xfrm>
          <a:prstGeom prst="rect">
            <a:avLst/>
          </a:prstGeom>
        </p:spPr>
      </p:pic>
    </p:spTree>
    <p:extLst>
      <p:ext uri="{BB962C8B-B14F-4D97-AF65-F5344CB8AC3E}">
        <p14:creationId xmlns:p14="http://schemas.microsoft.com/office/powerpoint/2010/main" val="2759327367"/>
      </p:ext>
    </p:extLst>
  </p:cSld>
  <p:clrMapOvr>
    <a:masterClrMapping/>
  </p:clrMapOvr>
  <mc:AlternateContent xmlns:mc="http://schemas.openxmlformats.org/markup-compatibility/2006" xmlns:p14="http://schemas.microsoft.com/office/powerpoint/2010/main">
    <mc:Choice Requires="p14">
      <p:transition p14:dur="0" advTm="10036"/>
    </mc:Choice>
    <mc:Fallback xmlns="">
      <p:transition xmlns:p14="http://schemas.microsoft.com/office/powerpoint/2010/main" advTm="10036"/>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36491"/>
          </a:xfrm>
          <a:prstGeom prst="rect">
            <a:avLst/>
          </a:prstGeom>
        </p:spPr>
      </p:pic>
    </p:spTree>
    <p:extLst>
      <p:ext uri="{BB962C8B-B14F-4D97-AF65-F5344CB8AC3E}">
        <p14:creationId xmlns:p14="http://schemas.microsoft.com/office/powerpoint/2010/main" val="4165027510"/>
      </p:ext>
    </p:extLst>
  </p:cSld>
  <p:clrMapOvr>
    <a:masterClrMapping/>
  </p:clrMapOvr>
  <mc:AlternateContent xmlns:mc="http://schemas.openxmlformats.org/markup-compatibility/2006" xmlns:p14="http://schemas.microsoft.com/office/powerpoint/2010/main">
    <mc:Choice Requires="p14">
      <p:transition p14:dur="0" advTm="48074"/>
    </mc:Choice>
    <mc:Fallback xmlns="">
      <p:transition xmlns:p14="http://schemas.microsoft.com/office/powerpoint/2010/main" advTm="48074"/>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3000" y="1549400"/>
            <a:ext cx="914400" cy="914400"/>
          </a:xfrm>
          <a:prstGeom prst="rect">
            <a:avLst/>
          </a:prstGeom>
          <a:noFill/>
        </p:spPr>
        <p:txBody>
          <a:bodyPr wrap="none" lIns="0" tIns="0" rIns="0" bIns="0" rtlCol="0">
            <a:noAutofit/>
            <a:scene3d>
              <a:camera prst="orthographicFront"/>
              <a:lightRig rig="threePt" dir="t"/>
            </a:scene3d>
            <a:sp3d extrusionH="57150">
              <a:bevelT w="38100" h="38100"/>
            </a:sp3d>
          </a:bodyPr>
          <a:lstStyle/>
          <a:p>
            <a:pPr>
              <a:spcBef>
                <a:spcPts val="200"/>
              </a:spcBef>
              <a:spcAft>
                <a:spcPts val="200"/>
              </a:spcAft>
              <a:buClr>
                <a:schemeClr val="accent1"/>
              </a:buClr>
              <a:buSzPct val="70000"/>
            </a:pP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AWS, CHEF</a:t>
            </a:r>
          </a:p>
        </p:txBody>
      </p:sp>
      <p:pic>
        <p:nvPicPr>
          <p:cNvPr id="3" name="Picture 2"/>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882580163"/>
      </p:ext>
    </p:extLst>
  </p:cSld>
  <p:clrMapOvr>
    <a:masterClrMapping/>
  </p:clrMapOvr>
  <mc:AlternateContent xmlns:mc="http://schemas.openxmlformats.org/markup-compatibility/2006" xmlns:p14="http://schemas.microsoft.com/office/powerpoint/2010/main">
    <mc:Choice Requires="p14">
      <p:transition p14:dur="0" advTm="12210"/>
    </mc:Choice>
    <mc:Fallback xmlns="">
      <p:transition xmlns:p14="http://schemas.microsoft.com/office/powerpoint/2010/main" advTm="1221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07201839"/>
      </p:ext>
    </p:extLst>
  </p:cSld>
  <p:clrMapOvr>
    <a:masterClrMapping/>
  </p:clrMapOvr>
  <mc:AlternateContent xmlns:mc="http://schemas.openxmlformats.org/markup-compatibility/2006" xmlns:p14="http://schemas.microsoft.com/office/powerpoint/2010/main">
    <mc:Choice Requires="p14">
      <p:transition p14:dur="0" advTm="45239"/>
    </mc:Choice>
    <mc:Fallback xmlns="">
      <p:transition xmlns:p14="http://schemas.microsoft.com/office/powerpoint/2010/main" advTm="45239"/>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13556" y="1213556"/>
            <a:ext cx="914400" cy="914400"/>
          </a:xfrm>
          <a:prstGeom prst="rect">
            <a:avLst/>
          </a:prstGeom>
          <a:noFill/>
        </p:spPr>
        <p:txBody>
          <a:bodyPr wrap="none" lIns="0" tIns="0" rIns="0" bIns="0" rtlCol="0">
            <a:noAutofit/>
            <a:scene3d>
              <a:camera prst="orthographicFront"/>
              <a:lightRig rig="threePt" dir="t"/>
            </a:scene3d>
            <a:sp3d extrusionH="57150">
              <a:bevelT w="38100" h="38100"/>
            </a:sp3d>
          </a:bodyPr>
          <a:lstStyle/>
          <a:p>
            <a:pPr>
              <a:spcBef>
                <a:spcPts val="200"/>
              </a:spcBef>
              <a:spcAft>
                <a:spcPts val="200"/>
              </a:spcAft>
              <a:buClr>
                <a:schemeClr val="accent1"/>
              </a:buClr>
              <a:buSzPct val="70000"/>
            </a:pPr>
            <a:endPar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ext Placeholder 2"/>
          <p:cNvSpPr>
            <a:spLocks noGrp="1"/>
          </p:cNvSpPr>
          <p:nvPr>
            <p:ph type="body" sz="quarter" idx="13"/>
          </p:nvPr>
        </p:nvSpPr>
        <p:spPr>
          <a:xfrm>
            <a:off x="304800" y="370422"/>
            <a:ext cx="8137525" cy="3293269"/>
          </a:xfrm>
        </p:spPr>
        <p:txBody>
          <a:bodyPr/>
          <a:lstStyle/>
          <a:p>
            <a:r>
              <a:rPr lang="en-US" sz="7200" dirty="0" smtClean="0">
                <a:latin typeface="Arial Black"/>
                <a:cs typeface="Arial Black"/>
              </a:rPr>
              <a:t>C</a:t>
            </a:r>
            <a:r>
              <a:rPr lang="en-US" sz="4000" dirty="0" smtClean="0">
                <a:latin typeface="Arial Black"/>
                <a:cs typeface="Arial Black"/>
              </a:rPr>
              <a:t>ULTURE</a:t>
            </a:r>
            <a:endParaRPr lang="en-US" sz="7200" dirty="0" smtClean="0">
              <a:latin typeface="Arial Black"/>
              <a:cs typeface="Arial Black"/>
            </a:endParaRPr>
          </a:p>
          <a:p>
            <a:r>
              <a:rPr lang="en-US" sz="7200" dirty="0" smtClean="0">
                <a:latin typeface="Arial Black"/>
                <a:cs typeface="Arial Black"/>
              </a:rPr>
              <a:t>A</a:t>
            </a:r>
            <a:r>
              <a:rPr lang="en-US" sz="4000" dirty="0" smtClean="0">
                <a:latin typeface="Arial Black"/>
                <a:cs typeface="Arial Black"/>
              </a:rPr>
              <a:t>UTOMATION</a:t>
            </a:r>
          </a:p>
          <a:p>
            <a:r>
              <a:rPr lang="en-US" sz="7200" dirty="0" smtClean="0">
                <a:latin typeface="Arial Black"/>
                <a:cs typeface="Arial Black"/>
              </a:rPr>
              <a:t>M</a:t>
            </a:r>
            <a:r>
              <a:rPr lang="en-US" sz="4000" dirty="0" smtClean="0">
                <a:latin typeface="Arial Black"/>
                <a:cs typeface="Arial Black"/>
              </a:rPr>
              <a:t>EASUREMENT</a:t>
            </a:r>
          </a:p>
          <a:p>
            <a:r>
              <a:rPr lang="en-US" sz="7200" dirty="0" smtClean="0">
                <a:latin typeface="Arial Black"/>
                <a:cs typeface="Arial Black"/>
              </a:rPr>
              <a:t>S</a:t>
            </a:r>
            <a:r>
              <a:rPr lang="en-US" sz="4000" dirty="0" smtClean="0">
                <a:latin typeface="Arial Black"/>
                <a:cs typeface="Arial Black"/>
              </a:rPr>
              <a:t>HARING</a:t>
            </a:r>
            <a:endParaRPr lang="en-US" sz="4000" dirty="0">
              <a:latin typeface="Arial Black"/>
              <a:cs typeface="Arial Black"/>
            </a:endParaRPr>
          </a:p>
        </p:txBody>
      </p:sp>
    </p:spTree>
    <p:extLst>
      <p:ext uri="{BB962C8B-B14F-4D97-AF65-F5344CB8AC3E}">
        <p14:creationId xmlns:p14="http://schemas.microsoft.com/office/powerpoint/2010/main" val="1408735257"/>
      </p:ext>
    </p:extLst>
  </p:cSld>
  <p:clrMapOvr>
    <a:masterClrMapping/>
  </p:clrMapOvr>
  <mc:AlternateContent xmlns:mc="http://schemas.openxmlformats.org/markup-compatibility/2006" xmlns:p14="http://schemas.microsoft.com/office/powerpoint/2010/main">
    <mc:Choice Requires="p14">
      <p:transition p14:dur="0" advTm="85786"/>
    </mc:Choice>
    <mc:Fallback xmlns="">
      <p:transition xmlns:p14="http://schemas.microsoft.com/office/powerpoint/2010/main" advTm="85786"/>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5136647"/>
          </a:xfrm>
          <a:prstGeom prst="rect">
            <a:avLst/>
          </a:prstGeom>
        </p:spPr>
      </p:pic>
    </p:spTree>
    <p:extLst>
      <p:ext uri="{BB962C8B-B14F-4D97-AF65-F5344CB8AC3E}">
        <p14:creationId xmlns:p14="http://schemas.microsoft.com/office/powerpoint/2010/main" val="2949917943"/>
      </p:ext>
    </p:extLst>
  </p:cSld>
  <p:clrMapOvr>
    <a:masterClrMapping/>
  </p:clrMapOvr>
  <mc:AlternateContent xmlns:mc="http://schemas.openxmlformats.org/markup-compatibility/2006" xmlns:p14="http://schemas.microsoft.com/office/powerpoint/2010/main">
    <mc:Choice Requires="p14">
      <p:transition p14:dur="0" advTm="26838"/>
    </mc:Choice>
    <mc:Fallback xmlns="">
      <p:transition xmlns:p14="http://schemas.microsoft.com/office/powerpoint/2010/main" advTm="26838"/>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700"/>
            <a:ext cx="9144000" cy="5109882"/>
          </a:xfrm>
          <a:prstGeom prst="rect">
            <a:avLst/>
          </a:prstGeom>
        </p:spPr>
      </p:pic>
    </p:spTree>
    <p:extLst>
      <p:ext uri="{BB962C8B-B14F-4D97-AF65-F5344CB8AC3E}">
        <p14:creationId xmlns:p14="http://schemas.microsoft.com/office/powerpoint/2010/main" val="257817940"/>
      </p:ext>
    </p:extLst>
  </p:cSld>
  <p:clrMapOvr>
    <a:masterClrMapping/>
  </p:clrMapOvr>
  <mc:AlternateContent xmlns:mc="http://schemas.openxmlformats.org/markup-compatibility/2006" xmlns:p14="http://schemas.microsoft.com/office/powerpoint/2010/main">
    <mc:Choice Requires="p14">
      <p:transition p14:dur="0" advTm="14675"/>
    </mc:Choice>
    <mc:Fallback xmlns="">
      <p:transition xmlns:p14="http://schemas.microsoft.com/office/powerpoint/2010/main" advTm="14675"/>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5133211"/>
          </a:xfrm>
          <a:prstGeom prst="rect">
            <a:avLst/>
          </a:prstGeom>
        </p:spPr>
      </p:pic>
    </p:spTree>
    <p:extLst>
      <p:ext uri="{BB962C8B-B14F-4D97-AF65-F5344CB8AC3E}">
        <p14:creationId xmlns:p14="http://schemas.microsoft.com/office/powerpoint/2010/main" val="1313290863"/>
      </p:ext>
    </p:extLst>
  </p:cSld>
  <p:clrMapOvr>
    <a:masterClrMapping/>
  </p:clrMapOvr>
  <mc:AlternateContent xmlns:mc="http://schemas.openxmlformats.org/markup-compatibility/2006" xmlns:p14="http://schemas.microsoft.com/office/powerpoint/2010/main">
    <mc:Choice Requires="p14">
      <p:transition p14:dur="0" advTm="16132"/>
    </mc:Choice>
    <mc:Fallback xmlns="">
      <p:transition xmlns:p14="http://schemas.microsoft.com/office/powerpoint/2010/main" advTm="16132"/>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700"/>
            <a:ext cx="9144000" cy="5113176"/>
          </a:xfrm>
          <a:prstGeom prst="rect">
            <a:avLst/>
          </a:prstGeom>
        </p:spPr>
      </p:pic>
    </p:spTree>
    <p:extLst>
      <p:ext uri="{BB962C8B-B14F-4D97-AF65-F5344CB8AC3E}">
        <p14:creationId xmlns:p14="http://schemas.microsoft.com/office/powerpoint/2010/main" val="3520036118"/>
      </p:ext>
    </p:extLst>
  </p:cSld>
  <p:clrMapOvr>
    <a:masterClrMapping/>
  </p:clrMapOvr>
  <mc:AlternateContent xmlns:mc="http://schemas.openxmlformats.org/markup-compatibility/2006" xmlns:p14="http://schemas.microsoft.com/office/powerpoint/2010/main">
    <mc:Choice Requires="p14">
      <p:transition p14:dur="0" advTm="56007"/>
    </mc:Choice>
    <mc:Fallback xmlns="">
      <p:transition xmlns:p14="http://schemas.microsoft.com/office/powerpoint/2010/main" advTm="56007"/>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600" y="-641379"/>
            <a:ext cx="9601200" cy="5824440"/>
          </a:xfrm>
          <a:prstGeom prst="rect">
            <a:avLst/>
          </a:prstGeom>
          <a:noFill/>
          <a:ln>
            <a:noFill/>
          </a:ln>
        </p:spPr>
      </p:pic>
      <p:pic>
        <p:nvPicPr>
          <p:cNvPr id="4" name="Picture 3"/>
          <p:cNvPicPr>
            <a:picLocks noChangeAspect="1"/>
          </p:cNvPicPr>
          <p:nvPr/>
        </p:nvPicPr>
        <p:blipFill>
          <a:blip r:embed="rId3"/>
          <a:stretch>
            <a:fillRect/>
          </a:stretch>
        </p:blipFill>
        <p:spPr>
          <a:xfrm>
            <a:off x="6096000" y="438150"/>
            <a:ext cx="2616200" cy="26966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78090291"/>
      </p:ext>
    </p:extLst>
  </p:cSld>
  <p:clrMapOvr>
    <a:masterClrMapping/>
  </p:clrMapOvr>
  <mc:AlternateContent xmlns:mc="http://schemas.openxmlformats.org/markup-compatibility/2006" xmlns:p14="http://schemas.microsoft.com/office/powerpoint/2010/main">
    <mc:Choice Requires="p14">
      <p:transition p14:dur="0" advTm="37811"/>
    </mc:Choice>
    <mc:Fallback xmlns="">
      <p:transition xmlns:p14="http://schemas.microsoft.com/office/powerpoint/2010/main" advTm="37811"/>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2700"/>
            <a:ext cx="9144000" cy="5109882"/>
          </a:xfrm>
          <a:prstGeom prst="rect">
            <a:avLst/>
          </a:prstGeom>
        </p:spPr>
      </p:pic>
      <p:sp>
        <p:nvSpPr>
          <p:cNvPr id="2" name="TextBox 1"/>
          <p:cNvSpPr txBox="1"/>
          <p:nvPr/>
        </p:nvSpPr>
        <p:spPr>
          <a:xfrm>
            <a:off x="514350" y="1720850"/>
            <a:ext cx="444500" cy="158750"/>
          </a:xfrm>
          <a:prstGeom prst="rect">
            <a:avLst/>
          </a:prstGeom>
          <a:solidFill>
            <a:srgbClr val="88A6B6"/>
          </a:solidFill>
        </p:spPr>
        <p:txBody>
          <a:bodyPr wrap="none" lIns="0" tIns="0" rIns="0" bIns="0" rtlCol="0">
            <a:noAutofit/>
          </a:bodyPr>
          <a:lstStyle/>
          <a:p>
            <a:pPr>
              <a:spcBef>
                <a:spcPts val="200"/>
              </a:spcBef>
              <a:spcAft>
                <a:spcPts val="200"/>
              </a:spcAft>
              <a:buClr>
                <a:schemeClr val="accent1"/>
              </a:buClr>
              <a:buSzPct val="70000"/>
            </a:pPr>
            <a:r>
              <a:rPr lang="en-US" sz="700" dirty="0" smtClean="0">
                <a:solidFill>
                  <a:srgbClr val="FFFFFF"/>
                </a:solidFill>
              </a:rPr>
              <a:t>12:03:12</a:t>
            </a:r>
          </a:p>
        </p:txBody>
      </p:sp>
      <p:sp>
        <p:nvSpPr>
          <p:cNvPr id="5" name="TextBox 4"/>
          <p:cNvSpPr txBox="1"/>
          <p:nvPr/>
        </p:nvSpPr>
        <p:spPr>
          <a:xfrm>
            <a:off x="8102600" y="889000"/>
            <a:ext cx="539750" cy="158750"/>
          </a:xfrm>
          <a:prstGeom prst="rect">
            <a:avLst/>
          </a:prstGeom>
          <a:solidFill>
            <a:srgbClr val="EDEDED"/>
          </a:solidFill>
        </p:spPr>
        <p:txBody>
          <a:bodyPr wrap="none" lIns="0" tIns="0" rIns="0" bIns="0" rtlCol="0">
            <a:noAutofit/>
          </a:bodyPr>
          <a:lstStyle/>
          <a:p>
            <a:pPr>
              <a:spcBef>
                <a:spcPts val="200"/>
              </a:spcBef>
              <a:spcAft>
                <a:spcPts val="200"/>
              </a:spcAft>
              <a:buClr>
                <a:schemeClr val="accent1"/>
              </a:buClr>
              <a:buSzPct val="70000"/>
            </a:pPr>
            <a:r>
              <a:rPr lang="en-US" sz="900" dirty="0" smtClean="0">
                <a:solidFill>
                  <a:srgbClr val="88A6B6"/>
                </a:solidFill>
              </a:rPr>
              <a:t>12:03:12</a:t>
            </a:r>
          </a:p>
        </p:txBody>
      </p:sp>
    </p:spTree>
    <p:extLst>
      <p:ext uri="{BB962C8B-B14F-4D97-AF65-F5344CB8AC3E}">
        <p14:creationId xmlns:p14="http://schemas.microsoft.com/office/powerpoint/2010/main" val="3164126191"/>
      </p:ext>
    </p:extLst>
  </p:cSld>
  <p:clrMapOvr>
    <a:masterClrMapping/>
  </p:clrMapOvr>
  <mc:AlternateContent xmlns:mc="http://schemas.openxmlformats.org/markup-compatibility/2006" xmlns:p14="http://schemas.microsoft.com/office/powerpoint/2010/main">
    <mc:Choice Requires="p14">
      <p:transition p14:dur="0" advTm="50530"/>
    </mc:Choice>
    <mc:Fallback xmlns="">
      <p:transition xmlns:p14="http://schemas.microsoft.com/office/powerpoint/2010/main" advTm="5053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04800" y="751419"/>
            <a:ext cx="8137525" cy="3293269"/>
          </a:xfrm>
        </p:spPr>
        <p:txBody>
          <a:bodyPr/>
          <a:lstStyle/>
          <a:p>
            <a:pPr lvl="0"/>
            <a:endParaRPr lang="en-US" sz="3600" b="1" dirty="0" smtClean="0"/>
          </a:p>
          <a:p>
            <a:r>
              <a:rPr lang="en-US" sz="3600" b="1" dirty="0">
                <a:solidFill>
                  <a:schemeClr val="accent1"/>
                </a:solidFill>
              </a:rPr>
              <a:t>ElectricAccelerator</a:t>
            </a:r>
            <a:r>
              <a:rPr lang="en-US" sz="3600" b="1" dirty="0"/>
              <a:t> </a:t>
            </a:r>
            <a:r>
              <a:rPr lang="en-US" sz="3600" dirty="0"/>
              <a:t>dramatically </a:t>
            </a:r>
            <a:r>
              <a:rPr lang="en-US" sz="3600" b="1" dirty="0">
                <a:solidFill>
                  <a:srgbClr val="01A1E7"/>
                </a:solidFill>
              </a:rPr>
              <a:t>accelerates</a:t>
            </a:r>
            <a:r>
              <a:rPr lang="en-US" sz="3600" dirty="0">
                <a:solidFill>
                  <a:srgbClr val="01A1E7"/>
                </a:solidFill>
              </a:rPr>
              <a:t> </a:t>
            </a:r>
            <a:r>
              <a:rPr lang="en-US" sz="3600" dirty="0"/>
              <a:t>software builds and </a:t>
            </a:r>
            <a:r>
              <a:rPr lang="en-US" sz="3600" b="1" dirty="0">
                <a:solidFill>
                  <a:srgbClr val="01A1E7"/>
                </a:solidFill>
              </a:rPr>
              <a:t>tests</a:t>
            </a:r>
            <a:r>
              <a:rPr lang="en-US" sz="3600" dirty="0">
                <a:solidFill>
                  <a:srgbClr val="01A1E7"/>
                </a:solidFill>
              </a:rPr>
              <a:t> </a:t>
            </a:r>
            <a:r>
              <a:rPr lang="en-US" sz="3600" dirty="0"/>
              <a:t>by safely parallelizing jobs across shared clusters of physical or cloud CPU’s</a:t>
            </a:r>
            <a:r>
              <a:rPr lang="en-US" sz="3600" dirty="0" smtClean="0"/>
              <a:t>.</a:t>
            </a:r>
            <a:endParaRPr lang="en-US" sz="3600" dirty="0"/>
          </a:p>
        </p:txBody>
      </p:sp>
      <p:sp>
        <p:nvSpPr>
          <p:cNvPr id="4" name="TextBox 3"/>
          <p:cNvSpPr txBox="1"/>
          <p:nvPr/>
        </p:nvSpPr>
        <p:spPr>
          <a:xfrm>
            <a:off x="5731565" y="135969"/>
            <a:ext cx="3429000" cy="1168241"/>
          </a:xfrm>
          <a:prstGeom prst="rect">
            <a:avLst/>
          </a:prstGeom>
          <a:noFill/>
        </p:spPr>
        <p:txBody>
          <a:bodyPr wrap="square" lIns="0" tIns="0" rIns="0" bIns="0" rtlCol="0">
            <a:noAutofit/>
          </a:bodyPr>
          <a:lstStyle/>
          <a:p>
            <a:pPr>
              <a:spcBef>
                <a:spcPts val="200"/>
              </a:spcBef>
              <a:spcAft>
                <a:spcPts val="200"/>
              </a:spcAft>
              <a:buClr>
                <a:schemeClr val="accent1"/>
              </a:buClr>
              <a:buSzPct val="70000"/>
            </a:pPr>
            <a:endParaRPr lang="en-US" sz="1600" dirty="0" smtClean="0">
              <a:solidFill>
                <a:srgbClr val="FF0000"/>
              </a:solidFill>
            </a:endParaRPr>
          </a:p>
        </p:txBody>
      </p:sp>
      <p:sp>
        <p:nvSpPr>
          <p:cNvPr id="5" name="Title 4"/>
          <p:cNvSpPr>
            <a:spLocks noGrp="1"/>
          </p:cNvSpPr>
          <p:nvPr>
            <p:ph type="title"/>
          </p:nvPr>
        </p:nvSpPr>
        <p:spPr/>
        <p:txBody>
          <a:bodyPr/>
          <a:lstStyle/>
          <a:p>
            <a:endParaRPr lang="en-US" dirty="0"/>
          </a:p>
        </p:txBody>
      </p:sp>
    </p:spTree>
    <p:extLst>
      <p:ext uri="{BB962C8B-B14F-4D97-AF65-F5344CB8AC3E}">
        <p14:creationId xmlns:p14="http://schemas.microsoft.com/office/powerpoint/2010/main" val="4130813667"/>
      </p:ext>
    </p:extLst>
  </p:cSld>
  <p:clrMapOvr>
    <a:masterClrMapping/>
  </p:clrMapOvr>
  <mc:AlternateContent xmlns:mc="http://schemas.openxmlformats.org/markup-compatibility/2006" xmlns:p14="http://schemas.microsoft.com/office/powerpoint/2010/main">
    <mc:Choice Requires="p14">
      <p:transition p14:dur="0" advTm="32329"/>
    </mc:Choice>
    <mc:Fallback xmlns="">
      <p:transition xmlns:p14="http://schemas.microsoft.com/office/powerpoint/2010/main" advTm="32329"/>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SELENIUM TEST ACCELERATION</a:t>
            </a:r>
            <a:endParaRPr lang="en-US" dirty="0"/>
          </a:p>
        </p:txBody>
      </p:sp>
      <p:sp>
        <p:nvSpPr>
          <p:cNvPr id="3" name="Text Placeholder 2"/>
          <p:cNvSpPr>
            <a:spLocks noGrp="1"/>
          </p:cNvSpPr>
          <p:nvPr>
            <p:ph type="body" sz="quarter" idx="13"/>
          </p:nvPr>
        </p:nvSpPr>
        <p:spPr>
          <a:xfrm>
            <a:off x="304800" y="1047750"/>
            <a:ext cx="6172200" cy="3733800"/>
          </a:xfrm>
        </p:spPr>
        <p:txBody>
          <a:bodyPr>
            <a:normAutofit/>
          </a:bodyPr>
          <a:lstStyle/>
          <a:p>
            <a:pPr lvl="1"/>
            <a:r>
              <a:rPr lang="en-US" dirty="0" smtClean="0">
                <a:cs typeface="Trebuchet MS"/>
              </a:rPr>
              <a:t>Suite of 100 Selenium tests</a:t>
            </a:r>
          </a:p>
          <a:p>
            <a:pPr lvl="1"/>
            <a:endParaRPr lang="en-US" dirty="0" smtClean="0">
              <a:cs typeface="Trebuchet MS"/>
            </a:endParaRPr>
          </a:p>
          <a:p>
            <a:pPr lvl="1"/>
            <a:r>
              <a:rPr lang="en-US" dirty="0" smtClean="0">
                <a:cs typeface="Trebuchet MS"/>
              </a:rPr>
              <a:t>Selenium tests were not run during continuous integration because the test suite took too long</a:t>
            </a:r>
          </a:p>
          <a:p>
            <a:pPr marL="52388" lvl="1" indent="0">
              <a:buNone/>
            </a:pPr>
            <a:endParaRPr lang="en-US" dirty="0">
              <a:cs typeface="Trebuchet MS"/>
            </a:endParaRPr>
          </a:p>
          <a:p>
            <a:pPr lvl="1"/>
            <a:r>
              <a:rPr lang="en-US" dirty="0" smtClean="0">
                <a:sym typeface="Wingdings" panose="05000000000000000000" pitchFamily="2" charset="2"/>
              </a:rPr>
              <a:t>Before ElectricAccelerator: </a:t>
            </a:r>
            <a:r>
              <a:rPr lang="en-US" b="1" dirty="0" smtClean="0">
                <a:solidFill>
                  <a:srgbClr val="01A1E7"/>
                </a:solidFill>
                <a:sym typeface="Wingdings" panose="05000000000000000000" pitchFamily="2" charset="2"/>
              </a:rPr>
              <a:t>27m30s </a:t>
            </a:r>
            <a:endParaRPr lang="en-US" dirty="0">
              <a:sym typeface="Wingdings" panose="05000000000000000000" pitchFamily="2" charset="2"/>
            </a:endParaRPr>
          </a:p>
          <a:p>
            <a:pPr lvl="1"/>
            <a:endParaRPr lang="en-US" dirty="0" smtClean="0">
              <a:sym typeface="Wingdings" panose="05000000000000000000" pitchFamily="2" charset="2"/>
            </a:endParaRPr>
          </a:p>
          <a:p>
            <a:pPr lvl="1"/>
            <a:r>
              <a:rPr lang="en-US" dirty="0" smtClean="0">
                <a:sym typeface="Wingdings" panose="05000000000000000000" pitchFamily="2" charset="2"/>
              </a:rPr>
              <a:t>After</a:t>
            </a:r>
            <a:r>
              <a:rPr lang="en-US" dirty="0">
                <a:sym typeface="Wingdings" panose="05000000000000000000" pitchFamily="2" charset="2"/>
              </a:rPr>
              <a:t>: </a:t>
            </a:r>
            <a:r>
              <a:rPr lang="en-US" b="1" dirty="0" smtClean="0">
                <a:solidFill>
                  <a:srgbClr val="01A1E7"/>
                </a:solidFill>
                <a:sym typeface="Wingdings" panose="05000000000000000000" pitchFamily="2" charset="2"/>
              </a:rPr>
              <a:t>3m49s </a:t>
            </a:r>
            <a:r>
              <a:rPr lang="en-US" dirty="0" smtClean="0">
                <a:sym typeface="Wingdings" panose="05000000000000000000" pitchFamily="2" charset="2"/>
              </a:rPr>
              <a:t>using 2 machines</a:t>
            </a:r>
            <a:endParaRPr lang="en-US" dirty="0">
              <a:sym typeface="Wingdings" panose="05000000000000000000" pitchFamily="2" charset="2"/>
            </a:endParaRPr>
          </a:p>
        </p:txBody>
      </p:sp>
      <p:sp>
        <p:nvSpPr>
          <p:cNvPr id="4" name="TextBox 3"/>
          <p:cNvSpPr txBox="1"/>
          <p:nvPr/>
        </p:nvSpPr>
        <p:spPr>
          <a:xfrm>
            <a:off x="5929477" y="5855605"/>
            <a:ext cx="914400" cy="914400"/>
          </a:xfrm>
          <a:prstGeom prst="rect">
            <a:avLst/>
          </a:prstGeom>
          <a:noFill/>
        </p:spPr>
        <p:txBody>
          <a:bodyPr wrap="none" lIns="0" tIns="0" rIns="0" bIns="0" rtlCol="0">
            <a:noAutofit/>
          </a:bodyPr>
          <a:lstStyle/>
          <a:p>
            <a:pPr marL="180975" indent="-180975">
              <a:spcBef>
                <a:spcPts val="200"/>
              </a:spcBef>
              <a:spcAft>
                <a:spcPts val="200"/>
              </a:spcAft>
              <a:buClr>
                <a:schemeClr val="accent1"/>
              </a:buClr>
              <a:buSzPct val="70000"/>
              <a:buFont typeface="Wingdings" pitchFamily="2" charset="2"/>
              <a:buChar char="n"/>
            </a:pPr>
            <a:endParaRPr lang="en-US" sz="1600" dirty="0" err="1" smtClean="0"/>
          </a:p>
        </p:txBody>
      </p:sp>
      <p:sp>
        <p:nvSpPr>
          <p:cNvPr id="5" name="Rechteck 5"/>
          <p:cNvSpPr/>
          <p:nvPr/>
        </p:nvSpPr>
        <p:spPr bwMode="gray">
          <a:xfrm>
            <a:off x="6705600" y="893054"/>
            <a:ext cx="1851660" cy="3735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de-DE" sz="5000" b="1" dirty="0" smtClean="0">
                <a:latin typeface="Trebuchet MS"/>
                <a:cs typeface="Trebuchet MS"/>
              </a:rPr>
              <a:t>7.2x</a:t>
            </a:r>
          </a:p>
          <a:p>
            <a:pPr algn="ctr"/>
            <a:r>
              <a:rPr lang="de-DE" sz="1080" b="1" dirty="0" smtClean="0">
                <a:latin typeface="Trebuchet MS"/>
                <a:cs typeface="Trebuchet MS"/>
              </a:rPr>
              <a:t>2 Hosts</a:t>
            </a:r>
            <a:endParaRPr lang="de-DE" sz="1080" b="1" dirty="0">
              <a:latin typeface="Trebuchet MS"/>
              <a:cs typeface="Trebuchet MS"/>
            </a:endParaRPr>
          </a:p>
        </p:txBody>
      </p:sp>
    </p:spTree>
    <p:custDataLst>
      <p:tags r:id="rId1"/>
    </p:custDataLst>
    <p:extLst>
      <p:ext uri="{BB962C8B-B14F-4D97-AF65-F5344CB8AC3E}">
        <p14:creationId xmlns:p14="http://schemas.microsoft.com/office/powerpoint/2010/main" val="3888900356"/>
      </p:ext>
    </p:extLst>
  </p:cSld>
  <p:clrMapOvr>
    <a:masterClrMapping/>
  </p:clrMapOvr>
  <mc:AlternateContent xmlns:mc="http://schemas.openxmlformats.org/markup-compatibility/2006" xmlns:p14="http://schemas.microsoft.com/office/powerpoint/2010/main">
    <mc:Choice Requires="p14">
      <p:transition p14:dur="0" advTm="94670"/>
    </mc:Choice>
    <mc:Fallback xmlns="">
      <p:transition xmlns:p14="http://schemas.microsoft.com/office/powerpoint/2010/main" advTm="9467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Huddle</a:t>
            </a:r>
            <a:endParaRPr lang="en-US" dirty="0"/>
          </a:p>
        </p:txBody>
      </p:sp>
      <p:sp>
        <p:nvSpPr>
          <p:cNvPr id="3" name="Text Placeholder 2"/>
          <p:cNvSpPr>
            <a:spLocks noGrp="1"/>
          </p:cNvSpPr>
          <p:nvPr>
            <p:ph type="body" sz="quarter" idx="13"/>
          </p:nvPr>
        </p:nvSpPr>
        <p:spPr/>
        <p:txBody>
          <a:bodyPr/>
          <a:lstStyle/>
          <a:p>
            <a:endParaRPr lang="en-US"/>
          </a:p>
        </p:txBody>
      </p:sp>
      <p:pic>
        <p:nvPicPr>
          <p:cNvPr id="4" name="Picture 3"/>
          <p:cNvPicPr>
            <a:picLocks noChangeAspect="1"/>
          </p:cNvPicPr>
          <p:nvPr/>
        </p:nvPicPr>
        <p:blipFill>
          <a:blip r:embed="rId2"/>
          <a:stretch>
            <a:fillRect/>
          </a:stretch>
        </p:blipFill>
        <p:spPr>
          <a:xfrm>
            <a:off x="0" y="-147403"/>
            <a:ext cx="9144000" cy="5290903"/>
          </a:xfrm>
          <a:prstGeom prst="rect">
            <a:avLst/>
          </a:prstGeom>
        </p:spPr>
      </p:pic>
    </p:spTree>
    <p:extLst>
      <p:ext uri="{BB962C8B-B14F-4D97-AF65-F5344CB8AC3E}">
        <p14:creationId xmlns:p14="http://schemas.microsoft.com/office/powerpoint/2010/main" val="294565969"/>
      </p:ext>
    </p:extLst>
  </p:cSld>
  <p:clrMapOvr>
    <a:masterClrMapping/>
  </p:clrMapOvr>
  <mc:AlternateContent xmlns:mc="http://schemas.openxmlformats.org/markup-compatibility/2006" xmlns:p14="http://schemas.microsoft.com/office/powerpoint/2010/main">
    <mc:Choice Requires="p14">
      <p:transition p14:dur="0" advTm="31535"/>
    </mc:Choice>
    <mc:Fallback xmlns="">
      <p:transition xmlns:p14="http://schemas.microsoft.com/office/powerpoint/2010/main" advTm="31535"/>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3"/>
          </p:nvPr>
        </p:nvSpPr>
        <p:spPr/>
        <p:txBody>
          <a:bodyPr/>
          <a:lstStyle/>
          <a:p>
            <a:r>
              <a:rPr lang="en-US" dirty="0" smtClean="0"/>
              <a:t>Help Center</a:t>
            </a:r>
            <a:endParaRPr lang="en-US" dirty="0"/>
          </a:p>
        </p:txBody>
      </p:sp>
      <p:pic>
        <p:nvPicPr>
          <p:cNvPr id="7" name="Picture 6"/>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28982673"/>
      </p:ext>
    </p:extLst>
  </p:cSld>
  <p:clrMapOvr>
    <a:masterClrMapping/>
  </p:clrMapOvr>
  <mc:AlternateContent xmlns:mc="http://schemas.openxmlformats.org/markup-compatibility/2006" xmlns:p14="http://schemas.microsoft.com/office/powerpoint/2010/main">
    <mc:Choice Requires="p14">
      <p:transition p14:dur="0" advTm="33970"/>
    </mc:Choice>
    <mc:Fallback xmlns="">
      <p:transition xmlns:p14="http://schemas.microsoft.com/office/powerpoint/2010/main" advTm="3397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rot="16200000">
            <a:off x="-1654224" y="2270074"/>
            <a:ext cx="4423410" cy="1323439"/>
          </a:xfrm>
          <a:prstGeom prst="rect">
            <a:avLst/>
          </a:prstGeom>
        </p:spPr>
        <p:txBody>
          <a:bodyPr wrap="square">
            <a:spAutoFit/>
          </a:bodyPr>
          <a:lstStyle/>
          <a:p>
            <a:pPr algn="ctr"/>
            <a:r>
              <a:rPr lang="en-US" sz="8000" b="1" dirty="0">
                <a:solidFill>
                  <a:schemeClr val="bg1">
                    <a:lumMod val="85000"/>
                  </a:schemeClr>
                </a:solidFill>
                <a:latin typeface="Trebuchet MS"/>
                <a:cs typeface="Trebuchet MS"/>
              </a:rPr>
              <a:t>DEV</a:t>
            </a:r>
          </a:p>
        </p:txBody>
      </p:sp>
      <p:sp>
        <p:nvSpPr>
          <p:cNvPr id="35" name="Rectangle 34"/>
          <p:cNvSpPr/>
          <p:nvPr/>
        </p:nvSpPr>
        <p:spPr>
          <a:xfrm rot="5400000">
            <a:off x="6399752" y="2295015"/>
            <a:ext cx="4373533" cy="1323439"/>
          </a:xfrm>
          <a:prstGeom prst="rect">
            <a:avLst/>
          </a:prstGeom>
        </p:spPr>
        <p:txBody>
          <a:bodyPr wrap="square">
            <a:spAutoFit/>
          </a:bodyPr>
          <a:lstStyle/>
          <a:p>
            <a:pPr algn="ctr"/>
            <a:r>
              <a:rPr lang="en-US" sz="8000" b="1" dirty="0">
                <a:solidFill>
                  <a:schemeClr val="bg1">
                    <a:lumMod val="85000"/>
                  </a:schemeClr>
                </a:solidFill>
                <a:latin typeface="Trebuchet MS"/>
                <a:cs typeface="Trebuchet MS"/>
              </a:rPr>
              <a:t>OPS</a:t>
            </a:r>
          </a:p>
        </p:txBody>
      </p:sp>
      <p:sp>
        <p:nvSpPr>
          <p:cNvPr id="2" name="Title 1"/>
          <p:cNvSpPr>
            <a:spLocks noGrp="1"/>
          </p:cNvSpPr>
          <p:nvPr>
            <p:ph type="title"/>
          </p:nvPr>
        </p:nvSpPr>
        <p:spPr/>
        <p:txBody>
          <a:bodyPr/>
          <a:lstStyle/>
          <a:p>
            <a:r>
              <a:rPr lang="en-US" dirty="0" smtClean="0"/>
              <a:t>AUTOMATE &amp; ACCELERATE DELIVERY</a:t>
            </a:r>
            <a:endParaRPr lang="en-US" dirty="0"/>
          </a:p>
        </p:txBody>
      </p:sp>
      <p:sp>
        <p:nvSpPr>
          <p:cNvPr id="92" name="Rectangle 91"/>
          <p:cNvSpPr/>
          <p:nvPr/>
        </p:nvSpPr>
        <p:spPr>
          <a:xfrm>
            <a:off x="2711071" y="895350"/>
            <a:ext cx="1188720" cy="1736222"/>
          </a:xfrm>
          <a:prstGeom prst="rect">
            <a:avLst/>
          </a:prstGeom>
          <a:solidFill>
            <a:srgbClr val="5ECCFE"/>
          </a:solidFill>
          <a:ln w="9525" cap="flat" cmpd="sng" algn="ctr">
            <a:noFill/>
            <a:prstDash val="solid"/>
          </a:ln>
          <a:effectLst/>
        </p:spPr>
        <p:txBody>
          <a:bodyPr rtlCol="0" anchor="ctr"/>
          <a:lstStyle/>
          <a:p>
            <a:pPr lvl="0" algn="ctr" defTabSz="914400">
              <a:defRPr/>
            </a:pPr>
            <a:r>
              <a:rPr lang="en-US" sz="1200" kern="0" dirty="0" smtClean="0">
                <a:solidFill>
                  <a:schemeClr val="bg1"/>
                </a:solidFill>
                <a:cs typeface="Trebuchet MS"/>
              </a:rPr>
              <a:t>DEPLOY</a:t>
            </a:r>
          </a:p>
          <a:p>
            <a:pPr algn="ctr" defTabSz="914400">
              <a:defRPr/>
            </a:pPr>
            <a:endParaRPr lang="en-US" sz="500" i="1" dirty="0" smtClean="0">
              <a:solidFill>
                <a:schemeClr val="bg1"/>
              </a:solidFill>
              <a:cs typeface="Trebuchet MS"/>
            </a:endParaRPr>
          </a:p>
          <a:p>
            <a:pPr algn="ctr" defTabSz="914400">
              <a:defRPr/>
            </a:pPr>
            <a:endParaRPr lang="en-US" sz="500" i="1" dirty="0">
              <a:solidFill>
                <a:schemeClr val="bg1"/>
              </a:solidFill>
              <a:cs typeface="Trebuchet MS"/>
            </a:endParaRPr>
          </a:p>
          <a:p>
            <a:pPr algn="ctr" defTabSz="914400">
              <a:defRPr/>
            </a:pPr>
            <a:endParaRPr lang="en-US" sz="500" i="1" dirty="0" smtClean="0">
              <a:solidFill>
                <a:schemeClr val="bg1"/>
              </a:solidFill>
              <a:cs typeface="Trebuchet MS"/>
            </a:endParaRPr>
          </a:p>
          <a:p>
            <a:pPr algn="ctr" defTabSz="914400">
              <a:defRPr/>
            </a:pPr>
            <a:endParaRPr lang="en-US" sz="500" i="1" dirty="0">
              <a:solidFill>
                <a:schemeClr val="bg1"/>
              </a:solidFill>
              <a:cs typeface="Trebuchet MS"/>
            </a:endParaRPr>
          </a:p>
          <a:p>
            <a:pPr algn="ctr" defTabSz="914400">
              <a:defRPr/>
            </a:pPr>
            <a:r>
              <a:rPr lang="en-US" sz="800" i="1" dirty="0" smtClean="0">
                <a:solidFill>
                  <a:schemeClr val="bg1"/>
                </a:solidFill>
                <a:cs typeface="Trebuchet MS"/>
              </a:rPr>
              <a:t>ANY APP.</a:t>
            </a:r>
            <a:br>
              <a:rPr lang="en-US" sz="800" i="1" dirty="0" smtClean="0">
                <a:solidFill>
                  <a:schemeClr val="bg1"/>
                </a:solidFill>
                <a:cs typeface="Trebuchet MS"/>
              </a:rPr>
            </a:br>
            <a:r>
              <a:rPr lang="en-US" sz="800" i="1" dirty="0" smtClean="0">
                <a:solidFill>
                  <a:schemeClr val="bg1"/>
                </a:solidFill>
                <a:cs typeface="Trebuchet MS"/>
              </a:rPr>
              <a:t>ANY VERSION. ANYWHERE. </a:t>
            </a:r>
            <a:br>
              <a:rPr lang="en-US" sz="800" i="1" dirty="0" smtClean="0">
                <a:solidFill>
                  <a:schemeClr val="bg1"/>
                </a:solidFill>
                <a:cs typeface="Trebuchet MS"/>
              </a:rPr>
            </a:br>
            <a:r>
              <a:rPr lang="en-US" sz="800" i="1" dirty="0" smtClean="0">
                <a:solidFill>
                  <a:schemeClr val="bg1"/>
                </a:solidFill>
                <a:cs typeface="Trebuchet MS"/>
              </a:rPr>
              <a:t>ANYTIME.</a:t>
            </a:r>
          </a:p>
        </p:txBody>
      </p:sp>
      <p:sp>
        <p:nvSpPr>
          <p:cNvPr id="94" name="Rectangle 93"/>
          <p:cNvSpPr/>
          <p:nvPr/>
        </p:nvSpPr>
        <p:spPr>
          <a:xfrm>
            <a:off x="1380877" y="895350"/>
            <a:ext cx="1188720" cy="1736222"/>
          </a:xfrm>
          <a:prstGeom prst="rect">
            <a:avLst/>
          </a:prstGeom>
          <a:solidFill>
            <a:srgbClr val="5ECCFE"/>
          </a:solidFill>
          <a:ln w="9525" cap="flat" cmpd="sng" algn="ctr">
            <a:noFill/>
            <a:prstDash val="solid"/>
          </a:ln>
          <a:effectLst/>
        </p:spPr>
        <p:txBody>
          <a:bodyPr rtlCol="0" anchor="ctr"/>
          <a:lstStyle/>
          <a:p>
            <a:pPr algn="ctr" defTabSz="914400"/>
            <a:r>
              <a:rPr lang="en-US" sz="1200" kern="0" dirty="0" smtClean="0">
                <a:solidFill>
                  <a:schemeClr val="bg1"/>
                </a:solidFill>
                <a:cs typeface="Trebuchet MS"/>
              </a:rPr>
              <a:t>BUILD/TEST</a:t>
            </a:r>
          </a:p>
          <a:p>
            <a:pPr algn="ctr" defTabSz="914400"/>
            <a:endParaRPr lang="en-US" sz="500" i="1" dirty="0" smtClean="0">
              <a:solidFill>
                <a:schemeClr val="bg1"/>
              </a:solidFill>
              <a:cs typeface="Trebuchet MS"/>
            </a:endParaRPr>
          </a:p>
          <a:p>
            <a:pPr algn="ctr" defTabSz="914400"/>
            <a:endParaRPr lang="en-US" sz="500" i="1" dirty="0">
              <a:solidFill>
                <a:schemeClr val="bg1"/>
              </a:solidFill>
              <a:cs typeface="Trebuchet MS"/>
            </a:endParaRPr>
          </a:p>
          <a:p>
            <a:pPr algn="ctr" defTabSz="914400"/>
            <a:endParaRPr lang="en-US" sz="500" i="1" dirty="0" smtClean="0">
              <a:solidFill>
                <a:schemeClr val="bg1"/>
              </a:solidFill>
              <a:cs typeface="Trebuchet MS"/>
            </a:endParaRPr>
          </a:p>
          <a:p>
            <a:pPr algn="ctr" defTabSz="914400"/>
            <a:endParaRPr lang="en-US" sz="500" i="1" dirty="0">
              <a:solidFill>
                <a:schemeClr val="bg1"/>
              </a:solidFill>
              <a:cs typeface="Trebuchet MS"/>
            </a:endParaRPr>
          </a:p>
          <a:p>
            <a:pPr algn="ctr" defTabSz="914400"/>
            <a:r>
              <a:rPr lang="en-US" sz="800" i="1" dirty="0" smtClean="0">
                <a:solidFill>
                  <a:schemeClr val="bg1"/>
                </a:solidFill>
                <a:cs typeface="Trebuchet MS"/>
              </a:rPr>
              <a:t>FLEXIBLE AND SCALABLE  AUTOMATION FOR DEV AND QA</a:t>
            </a:r>
            <a:endParaRPr lang="en-US" sz="800" kern="0" dirty="0" smtClean="0">
              <a:solidFill>
                <a:schemeClr val="bg1"/>
              </a:solidFill>
              <a:cs typeface="Trebuchet MS"/>
            </a:endParaRPr>
          </a:p>
        </p:txBody>
      </p:sp>
      <p:sp>
        <p:nvSpPr>
          <p:cNvPr id="113" name="Rectangle 112"/>
          <p:cNvSpPr/>
          <p:nvPr/>
        </p:nvSpPr>
        <p:spPr>
          <a:xfrm>
            <a:off x="4038601" y="895350"/>
            <a:ext cx="3849128" cy="1736222"/>
          </a:xfrm>
          <a:prstGeom prst="rect">
            <a:avLst/>
          </a:prstGeom>
          <a:solidFill>
            <a:schemeClr val="bg2">
              <a:lumMod val="60000"/>
              <a:lumOff val="40000"/>
            </a:schemeClr>
          </a:solidFill>
          <a:ln w="9525" cap="flat" cmpd="sng" algn="ctr">
            <a:noFill/>
            <a:prstDash val="solid"/>
          </a:ln>
          <a:effectLst/>
        </p:spPr>
        <p:txBody>
          <a:bodyPr rtlCol="0" anchor="ctr"/>
          <a:lstStyle/>
          <a:p>
            <a:pPr algn="ctr"/>
            <a:r>
              <a:rPr lang="en-US" sz="1200" kern="0" dirty="0" smtClean="0">
                <a:solidFill>
                  <a:schemeClr val="bg1"/>
                </a:solidFill>
                <a:latin typeface="Trebuchet MS"/>
                <a:cs typeface="Trebuchet MS"/>
              </a:rPr>
              <a:t>OTHER</a:t>
            </a:r>
            <a:br>
              <a:rPr lang="en-US" sz="1200" kern="0" dirty="0" smtClean="0">
                <a:solidFill>
                  <a:schemeClr val="bg1"/>
                </a:solidFill>
                <a:latin typeface="Trebuchet MS"/>
                <a:cs typeface="Trebuchet MS"/>
              </a:rPr>
            </a:br>
            <a:endParaRPr lang="en-US" sz="500" i="1" dirty="0">
              <a:solidFill>
                <a:schemeClr val="bg1"/>
              </a:solidFill>
              <a:cs typeface="Trebuchet MS"/>
            </a:endParaRPr>
          </a:p>
          <a:p>
            <a:pPr algn="ctr"/>
            <a:endParaRPr lang="en-US" sz="500" i="1" dirty="0">
              <a:solidFill>
                <a:schemeClr val="bg1"/>
              </a:solidFill>
              <a:cs typeface="Trebuchet MS"/>
            </a:endParaRPr>
          </a:p>
          <a:p>
            <a:pPr algn="ctr"/>
            <a:endParaRPr lang="en-US" sz="500" i="1" dirty="0">
              <a:solidFill>
                <a:schemeClr val="bg1"/>
              </a:solidFill>
              <a:cs typeface="Trebuchet MS"/>
            </a:endParaRPr>
          </a:p>
          <a:p>
            <a:pPr algn="ctr"/>
            <a:endParaRPr lang="en-US" sz="500" i="1" dirty="0">
              <a:solidFill>
                <a:schemeClr val="bg1"/>
              </a:solidFill>
              <a:cs typeface="Trebuchet MS"/>
            </a:endParaRPr>
          </a:p>
          <a:p>
            <a:pPr algn="ctr"/>
            <a:r>
              <a:rPr lang="en-US" sz="800" i="1" dirty="0">
                <a:solidFill>
                  <a:schemeClr val="bg1"/>
                </a:solidFill>
                <a:cs typeface="Trebuchet MS"/>
              </a:rPr>
              <a:t>ORCHESTRATE ANY TOOLCHAIN OR </a:t>
            </a:r>
            <a:r>
              <a:rPr lang="en-US" sz="800" i="1" dirty="0" smtClean="0">
                <a:solidFill>
                  <a:schemeClr val="bg1"/>
                </a:solidFill>
                <a:cs typeface="Trebuchet MS"/>
              </a:rPr>
              <a:t>PROCESS. </a:t>
            </a:r>
            <a:br>
              <a:rPr lang="en-US" sz="800" i="1" dirty="0" smtClean="0">
                <a:solidFill>
                  <a:schemeClr val="bg1"/>
                </a:solidFill>
                <a:cs typeface="Trebuchet MS"/>
              </a:rPr>
            </a:br>
            <a:r>
              <a:rPr lang="en-US" sz="800" i="1" dirty="0" smtClean="0">
                <a:solidFill>
                  <a:schemeClr val="bg1"/>
                </a:solidFill>
                <a:cs typeface="Trebuchet MS"/>
              </a:rPr>
              <a:t>CLI</a:t>
            </a:r>
            <a:r>
              <a:rPr lang="en-US" sz="800" i="1" dirty="0">
                <a:solidFill>
                  <a:schemeClr val="bg1"/>
                </a:solidFill>
                <a:cs typeface="Trebuchet MS"/>
              </a:rPr>
              <a:t>,</a:t>
            </a:r>
            <a:r>
              <a:rPr lang="en-US" sz="800" i="1" dirty="0" smtClean="0">
                <a:solidFill>
                  <a:schemeClr val="bg1"/>
                </a:solidFill>
                <a:cs typeface="Trebuchet MS"/>
              </a:rPr>
              <a:t> RESK, SOAP, HTTP, API AND SDK</a:t>
            </a:r>
          </a:p>
          <a:p>
            <a:pPr algn="ctr"/>
            <a:endParaRPr lang="en-US" sz="800" i="1" dirty="0" smtClean="0">
              <a:solidFill>
                <a:schemeClr val="bg1"/>
              </a:solidFill>
              <a:cs typeface="Trebuchet MS"/>
            </a:endParaRPr>
          </a:p>
          <a:p>
            <a:pPr algn="ctr"/>
            <a:endParaRPr lang="en-US" sz="800" i="1" dirty="0">
              <a:solidFill>
                <a:schemeClr val="bg1"/>
              </a:solidFill>
              <a:cs typeface="Trebuchet MS"/>
            </a:endParaRPr>
          </a:p>
        </p:txBody>
      </p:sp>
      <p:sp>
        <p:nvSpPr>
          <p:cNvPr id="60" name="Rectangle 59"/>
          <p:cNvSpPr/>
          <p:nvPr/>
        </p:nvSpPr>
        <p:spPr>
          <a:xfrm>
            <a:off x="1380877" y="2328333"/>
            <a:ext cx="1188720" cy="303239"/>
          </a:xfrm>
          <a:prstGeom prst="rect">
            <a:avLst/>
          </a:prstGeom>
          <a:solidFill>
            <a:schemeClr val="accent1"/>
          </a:solidFill>
          <a:ln w="9525" cap="flat" cmpd="sng" algn="ctr">
            <a:noFill/>
            <a:prstDash val="solid"/>
          </a:ln>
          <a:effectLst/>
        </p:spPr>
        <p:txBody>
          <a:bodyPr rtlCol="0" anchor="ctr"/>
          <a:lstStyle/>
          <a:p>
            <a:pPr algn="ctr" defTabSz="914400"/>
            <a:endParaRPr lang="en-US" sz="1200" kern="0" spc="-150" dirty="0">
              <a:solidFill>
                <a:schemeClr val="bg1"/>
              </a:solidFill>
              <a:cs typeface="Trebuchet MS"/>
            </a:endParaRPr>
          </a:p>
        </p:txBody>
      </p:sp>
      <p:sp>
        <p:nvSpPr>
          <p:cNvPr id="23" name="Rectangle 22"/>
          <p:cNvSpPr/>
          <p:nvPr/>
        </p:nvSpPr>
        <p:spPr>
          <a:xfrm>
            <a:off x="2711071" y="2328333"/>
            <a:ext cx="1188720" cy="303239"/>
          </a:xfrm>
          <a:prstGeom prst="rect">
            <a:avLst/>
          </a:prstGeom>
          <a:solidFill>
            <a:schemeClr val="accent1"/>
          </a:solidFill>
          <a:ln w="9525" cap="flat" cmpd="sng" algn="ctr">
            <a:noFill/>
            <a:prstDash val="solid"/>
          </a:ln>
          <a:effectLst/>
        </p:spPr>
        <p:txBody>
          <a:bodyPr rtlCol="0" anchor="ctr"/>
          <a:lstStyle/>
          <a:p>
            <a:pPr algn="ctr" defTabSz="914400"/>
            <a:endParaRPr lang="en-US" sz="1200" kern="0" spc="-150" dirty="0">
              <a:solidFill>
                <a:schemeClr val="bg1"/>
              </a:solidFill>
              <a:cs typeface="Trebuchet MS"/>
            </a:endParaRPr>
          </a:p>
        </p:txBody>
      </p:sp>
      <p:sp>
        <p:nvSpPr>
          <p:cNvPr id="26" name="Rectangle 25"/>
          <p:cNvSpPr/>
          <p:nvPr/>
        </p:nvSpPr>
        <p:spPr>
          <a:xfrm>
            <a:off x="4038601" y="2328333"/>
            <a:ext cx="3851893" cy="303239"/>
          </a:xfrm>
          <a:prstGeom prst="rect">
            <a:avLst/>
          </a:prstGeom>
          <a:solidFill>
            <a:schemeClr val="accent1"/>
          </a:solidFill>
          <a:ln w="9525" cap="flat" cmpd="sng" algn="ctr">
            <a:noFill/>
            <a:prstDash val="solid"/>
          </a:ln>
          <a:effectLst/>
        </p:spPr>
        <p:txBody>
          <a:bodyPr rtlCol="0" anchor="ctr"/>
          <a:lstStyle/>
          <a:p>
            <a:pPr algn="ctr" defTabSz="914400"/>
            <a:endParaRPr lang="en-US" sz="1050" b="1" i="1" kern="0" dirty="0" smtClean="0">
              <a:solidFill>
                <a:srgbClr val="FFFFFF"/>
              </a:solidFill>
              <a:cs typeface="Trebuchet MS"/>
            </a:endParaRPr>
          </a:p>
        </p:txBody>
      </p:sp>
      <p:grpSp>
        <p:nvGrpSpPr>
          <p:cNvPr id="13" name="Group 12"/>
          <p:cNvGrpSpPr/>
          <p:nvPr/>
        </p:nvGrpSpPr>
        <p:grpSpPr>
          <a:xfrm>
            <a:off x="1975237" y="2631575"/>
            <a:ext cx="5313227" cy="174734"/>
            <a:chOff x="1975237" y="1809753"/>
            <a:chExt cx="5313227" cy="183135"/>
          </a:xfrm>
        </p:grpSpPr>
        <p:cxnSp>
          <p:nvCxnSpPr>
            <p:cNvPr id="8" name="Straight Arrow Connector 7"/>
            <p:cNvCxnSpPr/>
            <p:nvPr/>
          </p:nvCxnSpPr>
          <p:spPr>
            <a:xfrm>
              <a:off x="1975237"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303544"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631851"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960158"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288464"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10171" y="4413892"/>
            <a:ext cx="9144000" cy="63839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pic>
        <p:nvPicPr>
          <p:cNvPr id="37" name="Picture 36" descr="EC-Rall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973" y="4625160"/>
            <a:ext cx="489857" cy="457200"/>
          </a:xfrm>
          <a:prstGeom prst="rect">
            <a:avLst/>
          </a:prstGeom>
        </p:spPr>
      </p:pic>
      <p:pic>
        <p:nvPicPr>
          <p:cNvPr id="38" name="Picture 37" descr="EC-Jetty.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41988" y="4654038"/>
            <a:ext cx="489857" cy="457200"/>
          </a:xfrm>
          <a:prstGeom prst="rect">
            <a:avLst/>
          </a:prstGeom>
        </p:spPr>
      </p:pic>
      <p:pic>
        <p:nvPicPr>
          <p:cNvPr id="42" name="Picture 41" descr="EC-WebSphere.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00674" y="4646057"/>
            <a:ext cx="489857" cy="457200"/>
          </a:xfrm>
          <a:prstGeom prst="rect">
            <a:avLst/>
          </a:prstGeom>
        </p:spPr>
      </p:pic>
      <p:pic>
        <p:nvPicPr>
          <p:cNvPr id="44" name="Picture 43" descr="EC-Tomcat.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21341" y="4652340"/>
            <a:ext cx="489857" cy="457200"/>
          </a:xfrm>
          <a:prstGeom prst="rect">
            <a:avLst/>
          </a:prstGeom>
        </p:spPr>
      </p:pic>
      <p:pic>
        <p:nvPicPr>
          <p:cNvPr id="45" name="Picture 44" descr="EC-Ant.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08631" y="4430467"/>
            <a:ext cx="367495" cy="342995"/>
          </a:xfrm>
          <a:prstGeom prst="rect">
            <a:avLst/>
          </a:prstGeom>
        </p:spPr>
      </p:pic>
      <p:pic>
        <p:nvPicPr>
          <p:cNvPr id="46" name="Picture 45" descr="EC-VisualStudio.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163852" y="4631878"/>
            <a:ext cx="489857" cy="457200"/>
          </a:xfrm>
          <a:prstGeom prst="rect">
            <a:avLst/>
          </a:prstGeom>
        </p:spPr>
      </p:pic>
      <p:pic>
        <p:nvPicPr>
          <p:cNvPr id="47" name="Picture 9" descr="Screen shot 2011-05-25 at 10.10.11 PM.pn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620541" y="4724308"/>
            <a:ext cx="594935" cy="209892"/>
          </a:xfrm>
          <a:prstGeom prst="rect">
            <a:avLst/>
          </a:prstGeom>
          <a:noFill/>
          <a:ln>
            <a:noFill/>
          </a:ln>
        </p:spPr>
      </p:pic>
      <p:pic>
        <p:nvPicPr>
          <p:cNvPr id="48" name="Picture 15" descr="windows"/>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926975" y="4771848"/>
            <a:ext cx="259155" cy="228600"/>
          </a:xfrm>
          <a:prstGeom prst="rect">
            <a:avLst/>
          </a:prstGeom>
          <a:noFill/>
          <a:ln>
            <a:noFill/>
          </a:ln>
        </p:spPr>
      </p:pic>
      <p:pic>
        <p:nvPicPr>
          <p:cNvPr id="49" name="Picture 161" descr="android-logo.pn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51746" y="4459111"/>
            <a:ext cx="229689" cy="239462"/>
          </a:xfrm>
          <a:prstGeom prst="rect">
            <a:avLst/>
          </a:prstGeom>
          <a:noFill/>
          <a:ln>
            <a:noFill/>
          </a:ln>
        </p:spPr>
      </p:pic>
      <p:pic>
        <p:nvPicPr>
          <p:cNvPr id="50" name="Picture 49" descr="EC-Jenkins.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350912" y="4449887"/>
            <a:ext cx="412727" cy="385212"/>
          </a:xfrm>
          <a:prstGeom prst="rect">
            <a:avLst/>
          </a:prstGeom>
        </p:spPr>
      </p:pic>
      <p:pic>
        <p:nvPicPr>
          <p:cNvPr id="51" name="Picture 50" descr="EC-DefectTracking-Bugzilla.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230318" y="4348580"/>
            <a:ext cx="489857" cy="457200"/>
          </a:xfrm>
          <a:prstGeom prst="rect">
            <a:avLst/>
          </a:prstGeom>
        </p:spPr>
      </p:pic>
      <p:pic>
        <p:nvPicPr>
          <p:cNvPr id="52" name="Picture 51" descr="EC-DefectTracking-JIRA.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40651" y="4455330"/>
            <a:ext cx="365039" cy="340703"/>
          </a:xfrm>
          <a:prstGeom prst="rect">
            <a:avLst/>
          </a:prstGeom>
        </p:spPr>
      </p:pic>
      <p:pic>
        <p:nvPicPr>
          <p:cNvPr id="53" name="Picture 52" descr="EC-DefectTracking-QC.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01733" y="4324350"/>
            <a:ext cx="489857" cy="457200"/>
          </a:xfrm>
          <a:prstGeom prst="rect">
            <a:avLst/>
          </a:prstGeom>
        </p:spPr>
      </p:pic>
      <p:pic>
        <p:nvPicPr>
          <p:cNvPr id="54" name="Picture 53" descr="EC-AppHarbor.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122353" y="4473250"/>
            <a:ext cx="325520" cy="303819"/>
          </a:xfrm>
          <a:prstGeom prst="rect">
            <a:avLst/>
          </a:prstGeom>
        </p:spPr>
      </p:pic>
      <p:pic>
        <p:nvPicPr>
          <p:cNvPr id="55" name="Picture 54" descr="EC-Heroku.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38401" y="4728609"/>
            <a:ext cx="341677" cy="318899"/>
          </a:xfrm>
          <a:prstGeom prst="rect">
            <a:avLst/>
          </a:prstGeom>
        </p:spPr>
      </p:pic>
      <p:pic>
        <p:nvPicPr>
          <p:cNvPr id="56" name="Picture 55" descr="EC-Azure.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795256" y="4402348"/>
            <a:ext cx="489857" cy="457200"/>
          </a:xfrm>
          <a:prstGeom prst="rect">
            <a:avLst/>
          </a:prstGeom>
        </p:spPr>
      </p:pic>
      <p:pic>
        <p:nvPicPr>
          <p:cNvPr id="57" name="Picture 56" descr="EC-CiscoUCS.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457968" y="4636705"/>
            <a:ext cx="489857" cy="457200"/>
          </a:xfrm>
          <a:prstGeom prst="rect">
            <a:avLst/>
          </a:prstGeom>
        </p:spPr>
      </p:pic>
      <p:pic>
        <p:nvPicPr>
          <p:cNvPr id="58" name="Picture 57" descr="EC-EC2.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329526" y="4405996"/>
            <a:ext cx="489857" cy="457200"/>
          </a:xfrm>
          <a:prstGeom prst="rect">
            <a:avLst/>
          </a:prstGeom>
        </p:spPr>
      </p:pic>
      <p:pic>
        <p:nvPicPr>
          <p:cNvPr id="59" name="Picture 58" descr="EC-KVM.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186130" y="4642493"/>
            <a:ext cx="489857" cy="457200"/>
          </a:xfrm>
          <a:prstGeom prst="rect">
            <a:avLst/>
          </a:prstGeom>
        </p:spPr>
      </p:pic>
      <p:pic>
        <p:nvPicPr>
          <p:cNvPr id="61" name="Picture 60" descr="EC-LabManager.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393000" y="4402348"/>
            <a:ext cx="489857" cy="457200"/>
          </a:xfrm>
          <a:prstGeom prst="rect">
            <a:avLst/>
          </a:prstGeom>
        </p:spPr>
      </p:pic>
      <p:pic>
        <p:nvPicPr>
          <p:cNvPr id="62" name="Picture 61" descr="EC-Nagios.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347637" y="4403278"/>
            <a:ext cx="489857" cy="457200"/>
          </a:xfrm>
          <a:prstGeom prst="rect">
            <a:avLst/>
          </a:prstGeom>
        </p:spPr>
      </p:pic>
      <p:pic>
        <p:nvPicPr>
          <p:cNvPr id="63" name="Picture 62" descr="EC-Puppet.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461730" y="4642307"/>
            <a:ext cx="489857" cy="457200"/>
          </a:xfrm>
          <a:prstGeom prst="rect">
            <a:avLst/>
          </a:prstGeom>
        </p:spPr>
      </p:pic>
      <p:pic>
        <p:nvPicPr>
          <p:cNvPr id="64" name="Picture 63" descr="EC-ServiceNow.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7053943" y="4629505"/>
            <a:ext cx="489857" cy="457200"/>
          </a:xfrm>
          <a:prstGeom prst="rect">
            <a:avLst/>
          </a:prstGeom>
        </p:spPr>
      </p:pic>
      <p:pic>
        <p:nvPicPr>
          <p:cNvPr id="65" name="Picture 64" descr="EC-VirtualBox.png"/>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3026149" y="4614137"/>
            <a:ext cx="489857" cy="457200"/>
          </a:xfrm>
          <a:prstGeom prst="rect">
            <a:avLst/>
          </a:prstGeom>
        </p:spPr>
      </p:pic>
      <p:pic>
        <p:nvPicPr>
          <p:cNvPr id="66" name="Picture 65" descr="EC-Xen.pn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2851398" y="4393444"/>
            <a:ext cx="489857" cy="457200"/>
          </a:xfrm>
          <a:prstGeom prst="rect">
            <a:avLst/>
          </a:prstGeom>
        </p:spPr>
      </p:pic>
      <p:pic>
        <p:nvPicPr>
          <p:cNvPr id="67" name="Picture 66" descr="Octocat,_a_Mascot_of_Github.jp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520337" y="4453252"/>
            <a:ext cx="286594" cy="286594"/>
          </a:xfrm>
          <a:prstGeom prst="rect">
            <a:avLst/>
          </a:prstGeom>
        </p:spPr>
      </p:pic>
      <p:pic>
        <p:nvPicPr>
          <p:cNvPr id="68" name="Picture 67" descr="ECSCM-Perforce.png"/>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12757" y="4634009"/>
            <a:ext cx="489857" cy="457200"/>
          </a:xfrm>
          <a:prstGeom prst="rect">
            <a:avLst/>
          </a:prstGeom>
        </p:spPr>
      </p:pic>
      <p:pic>
        <p:nvPicPr>
          <p:cNvPr id="69" name="Picture 68" descr="ECSCM-SVN.png"/>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076818" y="4622044"/>
            <a:ext cx="489857" cy="457200"/>
          </a:xfrm>
          <a:prstGeom prst="rect">
            <a:avLst/>
          </a:prstGeom>
        </p:spPr>
      </p:pic>
      <p:pic>
        <p:nvPicPr>
          <p:cNvPr id="70" name="Picture 69" descr="ECSCM-Mercurial.png"/>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30480" y="4350219"/>
            <a:ext cx="489857" cy="457200"/>
          </a:xfrm>
          <a:prstGeom prst="rect">
            <a:avLst/>
          </a:prstGeom>
        </p:spPr>
      </p:pic>
      <p:pic>
        <p:nvPicPr>
          <p:cNvPr id="71" name="Picture 70" descr="EC-TestNG.png"/>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2119701" y="4426828"/>
            <a:ext cx="339098" cy="316492"/>
          </a:xfrm>
          <a:prstGeom prst="rect">
            <a:avLst/>
          </a:prstGeom>
        </p:spPr>
      </p:pic>
      <p:pic>
        <p:nvPicPr>
          <p:cNvPr id="72" name="Picture 71" descr="EC-Chef.png"/>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5699261" y="4417457"/>
            <a:ext cx="489857" cy="457200"/>
          </a:xfrm>
          <a:prstGeom prst="rect">
            <a:avLst/>
          </a:prstGeom>
        </p:spPr>
      </p:pic>
      <p:pic>
        <p:nvPicPr>
          <p:cNvPr id="73" name="Picture 72" descr="EC-ESX.png"/>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3819383" y="4654038"/>
            <a:ext cx="489857" cy="457200"/>
          </a:xfrm>
          <a:prstGeom prst="rect">
            <a:avLst/>
          </a:prstGeom>
        </p:spPr>
      </p:pic>
      <p:pic>
        <p:nvPicPr>
          <p:cNvPr id="74" name="Picture 73" descr="EC-OpenStack.png"/>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5023311" y="4405794"/>
            <a:ext cx="489857" cy="457200"/>
          </a:xfrm>
          <a:prstGeom prst="rect">
            <a:avLst/>
          </a:prstGeom>
        </p:spPr>
      </p:pic>
      <p:pic>
        <p:nvPicPr>
          <p:cNvPr id="75" name="Picture 74" descr="EC-Salt.png"/>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4637388" y="4440429"/>
            <a:ext cx="489857" cy="457200"/>
          </a:xfrm>
          <a:prstGeom prst="rect">
            <a:avLst/>
          </a:prstGeom>
        </p:spPr>
      </p:pic>
      <p:pic>
        <p:nvPicPr>
          <p:cNvPr id="76" name="Picture 75" descr="EC-JTest.png"/>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410103" y="4617525"/>
            <a:ext cx="489857" cy="457200"/>
          </a:xfrm>
          <a:prstGeom prst="rect">
            <a:avLst/>
          </a:prstGeom>
        </p:spPr>
      </p:pic>
      <p:pic>
        <p:nvPicPr>
          <p:cNvPr id="77" name="Picture 76" descr="EC-Selenium.png"/>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534716" y="4366487"/>
            <a:ext cx="489857" cy="457200"/>
          </a:xfrm>
          <a:prstGeom prst="rect">
            <a:avLst/>
          </a:prstGeom>
        </p:spPr>
      </p:pic>
      <p:pic>
        <p:nvPicPr>
          <p:cNvPr id="78" name="Picture 77"/>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7019801" y="4486414"/>
            <a:ext cx="211485" cy="171566"/>
          </a:xfrm>
          <a:prstGeom prst="rect">
            <a:avLst/>
          </a:prstGeom>
        </p:spPr>
      </p:pic>
      <p:pic>
        <p:nvPicPr>
          <p:cNvPr id="79" name="Picture 78"/>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6712138" y="4728055"/>
            <a:ext cx="298262" cy="244142"/>
          </a:xfrm>
          <a:prstGeom prst="rect">
            <a:avLst/>
          </a:prstGeom>
        </p:spPr>
      </p:pic>
      <p:pic>
        <p:nvPicPr>
          <p:cNvPr id="80" name="Picture 79"/>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7293720" y="4552975"/>
            <a:ext cx="391821" cy="152375"/>
          </a:xfrm>
          <a:prstGeom prst="rect">
            <a:avLst/>
          </a:prstGeom>
        </p:spPr>
      </p:pic>
      <p:sp>
        <p:nvSpPr>
          <p:cNvPr id="81" name="Rectangle 80"/>
          <p:cNvSpPr/>
          <p:nvPr/>
        </p:nvSpPr>
        <p:spPr>
          <a:xfrm>
            <a:off x="7722621" y="4526274"/>
            <a:ext cx="1349963" cy="415498"/>
          </a:xfrm>
          <a:prstGeom prst="rect">
            <a:avLst/>
          </a:prstGeom>
        </p:spPr>
        <p:txBody>
          <a:bodyPr wrap="square">
            <a:spAutoFit/>
          </a:bodyPr>
          <a:lstStyle/>
          <a:p>
            <a:r>
              <a:rPr lang="en-US" sz="1000" i="1" dirty="0" smtClean="0">
                <a:solidFill>
                  <a:schemeClr val="bg1">
                    <a:lumMod val="50000"/>
                  </a:schemeClr>
                </a:solidFill>
                <a:latin typeface="Trebuchet MS"/>
                <a:cs typeface="Trebuchet MS"/>
              </a:rPr>
              <a:t>Plugs right in to </a:t>
            </a:r>
          </a:p>
          <a:p>
            <a:r>
              <a:rPr lang="en-US" sz="1000" i="1" dirty="0">
                <a:solidFill>
                  <a:schemeClr val="bg1">
                    <a:lumMod val="50000"/>
                  </a:schemeClr>
                </a:solidFill>
                <a:latin typeface="Trebuchet MS"/>
                <a:cs typeface="Trebuchet MS"/>
              </a:rPr>
              <a:t>y</a:t>
            </a:r>
            <a:r>
              <a:rPr lang="en-US" sz="1000" i="1" dirty="0" smtClean="0">
                <a:solidFill>
                  <a:schemeClr val="bg1">
                    <a:lumMod val="50000"/>
                  </a:schemeClr>
                </a:solidFill>
                <a:latin typeface="Trebuchet MS"/>
                <a:cs typeface="Trebuchet MS"/>
              </a:rPr>
              <a:t>our existing tools</a:t>
            </a:r>
            <a:endParaRPr lang="en-US" sz="1000" i="1" dirty="0">
              <a:solidFill>
                <a:schemeClr val="bg1">
                  <a:lumMod val="50000"/>
                </a:schemeClr>
              </a:solidFill>
              <a:latin typeface="Trebuchet MS"/>
              <a:cs typeface="Trebuchet MS"/>
            </a:endParaRPr>
          </a:p>
        </p:txBody>
      </p:sp>
      <p:pic>
        <p:nvPicPr>
          <p:cNvPr id="82" name="Picture 81"/>
          <p:cNvPicPr>
            <a:picLocks noChangeAspect="1"/>
          </p:cNvPicPr>
          <p:nvPr/>
        </p:nvPicPr>
        <p:blipFill rotWithShape="1">
          <a:blip r:embed="rId43" cstate="email">
            <a:extLst>
              <a:ext uri="{28A0092B-C50C-407E-A947-70E740481C1C}">
                <a14:useLocalDpi xmlns:a14="http://schemas.microsoft.com/office/drawing/2010/main"/>
              </a:ext>
            </a:extLst>
          </a:blip>
          <a:srcRect/>
          <a:stretch/>
        </p:blipFill>
        <p:spPr>
          <a:xfrm>
            <a:off x="6084721" y="4534837"/>
            <a:ext cx="354261" cy="188912"/>
          </a:xfrm>
          <a:prstGeom prst="rect">
            <a:avLst/>
          </a:prstGeom>
        </p:spPr>
      </p:pic>
      <p:grpSp>
        <p:nvGrpSpPr>
          <p:cNvPr id="3" name="Group 2"/>
          <p:cNvGrpSpPr/>
          <p:nvPr/>
        </p:nvGrpSpPr>
        <p:grpSpPr>
          <a:xfrm>
            <a:off x="1282032" y="2800349"/>
            <a:ext cx="6693408" cy="1566137"/>
            <a:chOff x="1282032" y="1926193"/>
            <a:chExt cx="6693408" cy="2440294"/>
          </a:xfrm>
        </p:grpSpPr>
        <p:sp>
          <p:nvSpPr>
            <p:cNvPr id="16" name="Rectangle 15"/>
            <p:cNvSpPr/>
            <p:nvPr/>
          </p:nvSpPr>
          <p:spPr>
            <a:xfrm>
              <a:off x="1282032" y="1926193"/>
              <a:ext cx="6693408" cy="2440294"/>
            </a:xfrm>
            <a:prstGeom prst="rect">
              <a:avLst/>
            </a:prstGeom>
            <a:solidFill>
              <a:schemeClr val="accent1"/>
            </a:solidFill>
            <a:ln w="9525" cap="flat" cmpd="sng" algn="ctr">
              <a:noFill/>
              <a:prstDash val="solid"/>
            </a:ln>
            <a:effectLst/>
          </p:spPr>
          <p:txBody>
            <a:bodyPr rtlCol="0" anchor="t"/>
            <a:lstStyle/>
            <a:p>
              <a:pPr algn="ctr" defTabSz="914400"/>
              <a:endParaRPr lang="en-US" sz="1200" kern="0" spc="-150" dirty="0" smtClean="0">
                <a:solidFill>
                  <a:schemeClr val="bg1"/>
                </a:solidFill>
                <a:cs typeface="Trebuchet MS"/>
              </a:endParaRPr>
            </a:p>
            <a:p>
              <a:pPr algn="ctr" defTabSz="914400"/>
              <a:endParaRPr lang="en-US" sz="800" kern="0" spc="-150" dirty="0">
                <a:solidFill>
                  <a:schemeClr val="bg1"/>
                </a:solidFill>
                <a:cs typeface="Trebuchet MS"/>
              </a:endParaRPr>
            </a:p>
            <a:p>
              <a:pPr algn="ctr" defTabSz="914400"/>
              <a:r>
                <a:rPr lang="en-US" sz="1800" kern="0" spc="-150" dirty="0" smtClean="0">
                  <a:solidFill>
                    <a:schemeClr val="bg1"/>
                  </a:solidFill>
                  <a:cs typeface="Trebuchet MS"/>
                </a:rPr>
                <a:t>ElectricFlow</a:t>
              </a:r>
            </a:p>
            <a:p>
              <a:pPr algn="ctr" defTabSz="914400"/>
              <a:r>
                <a:rPr lang="en-US" sz="800" i="1" kern="0" dirty="0" smtClean="0">
                  <a:solidFill>
                    <a:schemeClr val="bg1"/>
                  </a:solidFill>
                  <a:cs typeface="Trebuchet MS"/>
                </a:rPr>
                <a:t>DEVOPS </a:t>
              </a:r>
              <a:r>
                <a:rPr lang="en-US" sz="800" i="1" kern="0" dirty="0">
                  <a:solidFill>
                    <a:schemeClr val="bg1"/>
                  </a:solidFill>
                  <a:cs typeface="Trebuchet MS"/>
                </a:rPr>
                <a:t>AUTOMATION </a:t>
              </a:r>
              <a:r>
                <a:rPr lang="en-US" sz="800" i="1" kern="0" dirty="0" smtClean="0">
                  <a:solidFill>
                    <a:schemeClr val="bg1"/>
                  </a:solidFill>
                  <a:cs typeface="Trebuchet MS"/>
                </a:rPr>
                <a:t>PLATFORM</a:t>
              </a:r>
              <a:endParaRPr lang="en-US" sz="800" i="1" kern="0" dirty="0">
                <a:solidFill>
                  <a:schemeClr val="bg1"/>
                </a:solidFill>
                <a:cs typeface="Trebuchet MS"/>
              </a:endParaRPr>
            </a:p>
          </p:txBody>
        </p:sp>
        <p:sp>
          <p:nvSpPr>
            <p:cNvPr id="43" name="Rectangle 42"/>
            <p:cNvSpPr/>
            <p:nvPr/>
          </p:nvSpPr>
          <p:spPr>
            <a:xfrm>
              <a:off x="1380876" y="2049150"/>
              <a:ext cx="6506852" cy="347472"/>
            </a:xfrm>
            <a:prstGeom prst="rect">
              <a:avLst/>
            </a:prstGeom>
            <a:solidFill>
              <a:srgbClr val="59CCFE"/>
            </a:solidFill>
            <a:ln w="9525" cap="flat" cmpd="sng" algn="ctr">
              <a:noFill/>
              <a:prstDash val="solid"/>
            </a:ln>
            <a:effectLst/>
          </p:spPr>
          <p:txBody>
            <a:bodyPr rtlCol="0" anchor="ctr"/>
            <a:lstStyle/>
            <a:p>
              <a:pPr algn="ctr" defTabSz="914400"/>
              <a:r>
                <a:rPr lang="en-US" sz="900" b="1" kern="0" dirty="0" smtClean="0">
                  <a:solidFill>
                    <a:srgbClr val="FFFFFF"/>
                  </a:solidFill>
                  <a:cs typeface="Trebuchet MS"/>
                </a:rPr>
                <a:t>SHARED CONTROL               |               SHARED VISIBILITY               |                SHARED RESOURCES</a:t>
              </a:r>
            </a:p>
          </p:txBody>
        </p:sp>
        <p:sp>
          <p:nvSpPr>
            <p:cNvPr id="19" name="Rectangle 18"/>
            <p:cNvSpPr/>
            <p:nvPr/>
          </p:nvSpPr>
          <p:spPr>
            <a:xfrm>
              <a:off x="3586130" y="3185831"/>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SCALABLE</a:t>
              </a:r>
            </a:p>
          </p:txBody>
        </p:sp>
        <p:sp>
          <p:nvSpPr>
            <p:cNvPr id="20" name="Rectangle 19"/>
            <p:cNvSpPr/>
            <p:nvPr/>
          </p:nvSpPr>
          <p:spPr>
            <a:xfrm>
              <a:off x="1382183" y="3185831"/>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EXTENSIBLE</a:t>
              </a:r>
            </a:p>
          </p:txBody>
        </p:sp>
        <p:sp>
          <p:nvSpPr>
            <p:cNvPr id="21" name="Rectangle 20"/>
            <p:cNvSpPr/>
            <p:nvPr/>
          </p:nvSpPr>
          <p:spPr>
            <a:xfrm>
              <a:off x="5795931" y="3185831"/>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SECURE</a:t>
              </a:r>
            </a:p>
          </p:txBody>
        </p:sp>
        <p:sp>
          <p:nvSpPr>
            <p:cNvPr id="39" name="Rectangle 38"/>
            <p:cNvSpPr/>
            <p:nvPr/>
          </p:nvSpPr>
          <p:spPr>
            <a:xfrm>
              <a:off x="3586130" y="3783330"/>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TRANSPARENT</a:t>
              </a:r>
            </a:p>
          </p:txBody>
        </p:sp>
        <p:sp>
          <p:nvSpPr>
            <p:cNvPr id="40" name="Rectangle 39"/>
            <p:cNvSpPr/>
            <p:nvPr/>
          </p:nvSpPr>
          <p:spPr>
            <a:xfrm>
              <a:off x="1382183" y="3783330"/>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FLEXIBLE</a:t>
              </a:r>
            </a:p>
          </p:txBody>
        </p:sp>
        <p:sp>
          <p:nvSpPr>
            <p:cNvPr id="41" name="Rectangle 40"/>
            <p:cNvSpPr/>
            <p:nvPr/>
          </p:nvSpPr>
          <p:spPr>
            <a:xfrm>
              <a:off x="5795931" y="3783330"/>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HYBRID CLOUD</a:t>
              </a:r>
            </a:p>
          </p:txBody>
        </p:sp>
      </p:grpSp>
      <p:sp>
        <p:nvSpPr>
          <p:cNvPr id="4" name="TextBox 3"/>
          <p:cNvSpPr txBox="1"/>
          <p:nvPr/>
        </p:nvSpPr>
        <p:spPr>
          <a:xfrm>
            <a:off x="1391038" y="2377331"/>
            <a:ext cx="697439" cy="282463"/>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400" kern="0" spc="-150" dirty="0" smtClean="0">
                <a:solidFill>
                  <a:schemeClr val="bg1"/>
                </a:solidFill>
                <a:cs typeface="Trebuchet MS"/>
              </a:rPr>
              <a:t>ElectricAccelerator</a:t>
            </a:r>
            <a:endParaRPr lang="en-US" sz="2400" dirty="0" smtClean="0">
              <a:solidFill>
                <a:schemeClr val="bg1"/>
              </a:solidFill>
            </a:endParaRPr>
          </a:p>
        </p:txBody>
      </p:sp>
    </p:spTree>
    <p:custDataLst>
      <p:tags r:id="rId1"/>
    </p:custDataLst>
    <p:extLst>
      <p:ext uri="{BB962C8B-B14F-4D97-AF65-F5344CB8AC3E}">
        <p14:creationId xmlns:p14="http://schemas.microsoft.com/office/powerpoint/2010/main" val="3249156207"/>
      </p:ext>
    </p:extLst>
  </p:cSld>
  <p:clrMapOvr>
    <a:masterClrMapping/>
  </p:clrMapOvr>
  <mc:AlternateContent xmlns:mc="http://schemas.openxmlformats.org/markup-compatibility/2006" xmlns:p14="http://schemas.microsoft.com/office/powerpoint/2010/main">
    <mc:Choice Requires="p14">
      <p:transition p14:dur="0" advTm="69086"/>
    </mc:Choice>
    <mc:Fallback xmlns="">
      <p:transition xmlns:p14="http://schemas.microsoft.com/office/powerpoint/2010/main" advTm="6908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60"/>
                                        </p:tgtEl>
                                        <p:attrNameLst>
                                          <p:attrName>fillcolor</p:attrName>
                                        </p:attrNameLst>
                                      </p:cBhvr>
                                      <p:to>
                                        <a:schemeClr val="accent2"/>
                                      </p:to>
                                    </p:animClr>
                                    <p:set>
                                      <p:cBhvr>
                                        <p:cTn id="7" dur="2000" fill="hold"/>
                                        <p:tgtEl>
                                          <p:spTgt spid="60"/>
                                        </p:tgtEl>
                                        <p:attrNameLst>
                                          <p:attrName>fill.type</p:attrName>
                                        </p:attrNameLst>
                                      </p:cBhvr>
                                      <p:to>
                                        <p:strVal val="solid"/>
                                      </p:to>
                                    </p:set>
                                    <p:set>
                                      <p:cBhvr>
                                        <p:cTn id="8" dur="2000" fill="hold"/>
                                        <p:tgtEl>
                                          <p:spTgt spid="6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272207874"/>
      </p:ext>
    </p:extLst>
  </p:cSld>
  <p:clrMapOvr>
    <a:masterClrMapping/>
  </p:clrMapOvr>
  <mc:AlternateContent xmlns:mc="http://schemas.openxmlformats.org/markup-compatibility/2006" xmlns:p14="http://schemas.microsoft.com/office/powerpoint/2010/main">
    <mc:Choice Requires="p14">
      <p:transition p14:dur="0" advTm="22993"/>
    </mc:Choice>
    <mc:Fallback xmlns="">
      <p:transition xmlns:p14="http://schemas.microsoft.com/office/powerpoint/2010/main" advTm="22993"/>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0815328336_8a63a8b1f5_o.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814" y="-18761"/>
            <a:ext cx="15230094" cy="5238461"/>
          </a:xfrm>
          <a:prstGeom prst="rect">
            <a:avLst/>
          </a:prstGeom>
        </p:spPr>
      </p:pic>
      <p:sp>
        <p:nvSpPr>
          <p:cNvPr id="3" name="Title 2"/>
          <p:cNvSpPr>
            <a:spLocks noGrp="1"/>
          </p:cNvSpPr>
          <p:nvPr>
            <p:ph type="title"/>
          </p:nvPr>
        </p:nvSpPr>
        <p:spPr/>
        <p:txBody>
          <a:bodyPr/>
          <a:lstStyle/>
          <a:p>
            <a:endParaRPr lang="en-US" dirty="0"/>
          </a:p>
        </p:txBody>
      </p:sp>
      <p:sp>
        <p:nvSpPr>
          <p:cNvPr id="5" name="Text Placeholder 4"/>
          <p:cNvSpPr>
            <a:spLocks noGrp="1"/>
          </p:cNvSpPr>
          <p:nvPr>
            <p:ph type="body" sz="quarter" idx="13"/>
          </p:nvPr>
        </p:nvSpPr>
        <p:spPr>
          <a:xfrm>
            <a:off x="304800" y="1047751"/>
            <a:ext cx="8137525" cy="3505722"/>
          </a:xfrm>
        </p:spPr>
        <p:txBody>
          <a:bodyPr/>
          <a:lstStyle/>
          <a:p>
            <a:r>
              <a:rPr lang="en-US" sz="2800" dirty="0" smtClean="0">
                <a:solidFill>
                  <a:schemeClr val="bg1"/>
                </a:solidFill>
              </a:rPr>
              <a:t>ARA + Configuration Management to Automate Delivery </a:t>
            </a:r>
            <a:r>
              <a:rPr lang="en-US" sz="2800" dirty="0" smtClean="0">
                <a:solidFill>
                  <a:schemeClr val="bg1"/>
                </a:solidFill>
              </a:rPr>
              <a:t>of Applications into Environments</a:t>
            </a:r>
            <a:endParaRPr lang="en-US" sz="2800" dirty="0" smtClean="0">
              <a:solidFill>
                <a:schemeClr val="bg1"/>
              </a:solidFill>
            </a:endParaRPr>
          </a:p>
          <a:p>
            <a:endParaRPr lang="en-US" sz="2800" dirty="0">
              <a:solidFill>
                <a:schemeClr val="bg1"/>
              </a:solidFill>
            </a:endParaRPr>
          </a:p>
          <a:p>
            <a:r>
              <a:rPr lang="en-US" sz="2800" dirty="0" smtClean="0">
                <a:solidFill>
                  <a:schemeClr val="bg1"/>
                </a:solidFill>
              </a:rPr>
              <a:t>ElectricFlow Release Unifies Traditional Release with CD Pipelines</a:t>
            </a:r>
          </a:p>
          <a:p>
            <a:endParaRPr lang="en-US" sz="2800" dirty="0">
              <a:solidFill>
                <a:schemeClr val="bg1"/>
              </a:solidFill>
            </a:endParaRPr>
          </a:p>
          <a:p>
            <a:r>
              <a:rPr lang="en-US" sz="2800" dirty="0" smtClean="0">
                <a:solidFill>
                  <a:schemeClr val="bg1"/>
                </a:solidFill>
              </a:rPr>
              <a:t>ElectricAccelerator Reduces Build &amp; </a:t>
            </a:r>
            <a:r>
              <a:rPr lang="en-US" sz="2800" i="1" dirty="0" smtClean="0">
                <a:solidFill>
                  <a:schemeClr val="bg1"/>
                </a:solidFill>
              </a:rPr>
              <a:t>Test</a:t>
            </a:r>
            <a:r>
              <a:rPr lang="en-US" sz="2800" dirty="0" smtClean="0">
                <a:solidFill>
                  <a:schemeClr val="accent1"/>
                </a:solidFill>
              </a:rPr>
              <a:t> </a:t>
            </a:r>
            <a:r>
              <a:rPr lang="en-US" sz="2800" dirty="0" smtClean="0">
                <a:solidFill>
                  <a:schemeClr val="bg1"/>
                </a:solidFill>
              </a:rPr>
              <a:t>Cycles</a:t>
            </a:r>
            <a:endParaRPr lang="en-US" sz="2800" dirty="0">
              <a:solidFill>
                <a:schemeClr val="bg1"/>
              </a:solidFill>
            </a:endParaRPr>
          </a:p>
        </p:txBody>
      </p:sp>
    </p:spTree>
    <p:extLst>
      <p:ext uri="{BB962C8B-B14F-4D97-AF65-F5344CB8AC3E}">
        <p14:creationId xmlns:p14="http://schemas.microsoft.com/office/powerpoint/2010/main" val="2519985495"/>
      </p:ext>
    </p:extLst>
  </p:cSld>
  <p:clrMapOvr>
    <a:masterClrMapping/>
  </p:clrMapOvr>
  <mc:AlternateContent xmlns:mc="http://schemas.openxmlformats.org/markup-compatibility/2006" xmlns:p14="http://schemas.microsoft.com/office/powerpoint/2010/main">
    <mc:Choice Requires="p14">
      <p:transition p14:dur="0" advTm="58076"/>
    </mc:Choice>
    <mc:Fallback xmlns="">
      <p:transition xmlns:p14="http://schemas.microsoft.com/office/powerpoint/2010/main" advTm="5807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LEARN MORE</a:t>
            </a:r>
            <a:endParaRPr lang="en-US" dirty="0"/>
          </a:p>
        </p:txBody>
      </p:sp>
      <p:sp>
        <p:nvSpPr>
          <p:cNvPr id="3" name="Text Placeholder 2"/>
          <p:cNvSpPr>
            <a:spLocks noGrp="1"/>
          </p:cNvSpPr>
          <p:nvPr>
            <p:ph type="body" sz="quarter" idx="13"/>
          </p:nvPr>
        </p:nvSpPr>
        <p:spPr>
          <a:xfrm>
            <a:off x="304801" y="816492"/>
            <a:ext cx="3763961" cy="3293269"/>
          </a:xfrm>
        </p:spPr>
        <p:txBody>
          <a:bodyPr numCol="1"/>
          <a:lstStyle/>
          <a:p>
            <a:pPr lvl="1"/>
            <a:r>
              <a:rPr lang="en-US" sz="1800" dirty="0" smtClean="0"/>
              <a:t>New </a:t>
            </a:r>
            <a:r>
              <a:rPr lang="en-US" sz="1800" dirty="0"/>
              <a:t>to EC?  </a:t>
            </a:r>
          </a:p>
          <a:p>
            <a:pPr lvl="3"/>
            <a:r>
              <a:rPr lang="en-US" sz="1600" dirty="0" smtClean="0"/>
              <a:t>Wed 1:45P Sam Fell </a:t>
            </a:r>
          </a:p>
          <a:p>
            <a:pPr lvl="4"/>
            <a:r>
              <a:rPr lang="en-US" sz="1600" dirty="0" err="1" smtClean="0"/>
              <a:t>SeaCliff</a:t>
            </a:r>
            <a:r>
              <a:rPr lang="en-US" sz="1600" dirty="0" smtClean="0"/>
              <a:t> AB</a:t>
            </a:r>
          </a:p>
          <a:p>
            <a:pPr lvl="3"/>
            <a:endParaRPr lang="en-US" sz="1600" i="1" dirty="0"/>
          </a:p>
          <a:p>
            <a:pPr lvl="1"/>
            <a:r>
              <a:rPr lang="en-US" sz="1800" dirty="0" smtClean="0"/>
              <a:t>Want to know about</a:t>
            </a:r>
            <a:r>
              <a:rPr lang="en-US" sz="1800" dirty="0"/>
              <a:t> </a:t>
            </a:r>
            <a:r>
              <a:rPr lang="en-US" sz="1800" dirty="0" smtClean="0"/>
              <a:t>Pipelines &amp; Release?</a:t>
            </a:r>
          </a:p>
          <a:p>
            <a:pPr lvl="3"/>
            <a:r>
              <a:rPr lang="en-US" sz="1600" dirty="0" smtClean="0"/>
              <a:t>Tue 11:30A </a:t>
            </a:r>
            <a:r>
              <a:rPr lang="en-US" sz="1600" dirty="0" err="1" smtClean="0"/>
              <a:t>Anand</a:t>
            </a:r>
            <a:r>
              <a:rPr lang="en-US" sz="1600" dirty="0" smtClean="0"/>
              <a:t> </a:t>
            </a:r>
            <a:r>
              <a:rPr lang="en-US" sz="1600" dirty="0" err="1" smtClean="0"/>
              <a:t>Ahire</a:t>
            </a:r>
            <a:endParaRPr lang="en-US" sz="1600" dirty="0" smtClean="0"/>
          </a:p>
          <a:p>
            <a:pPr lvl="4"/>
            <a:r>
              <a:rPr lang="en-US" sz="1600" dirty="0" err="1" smtClean="0"/>
              <a:t>SeaCliff</a:t>
            </a:r>
            <a:r>
              <a:rPr lang="en-US" sz="1600" dirty="0" smtClean="0"/>
              <a:t> AB</a:t>
            </a:r>
          </a:p>
          <a:p>
            <a:pPr lvl="3"/>
            <a:endParaRPr lang="en-US" sz="1600" i="1" dirty="0"/>
          </a:p>
          <a:p>
            <a:pPr lvl="1"/>
            <a:r>
              <a:rPr lang="en-US" sz="1800" dirty="0" smtClean="0"/>
              <a:t>Interested in Test </a:t>
            </a:r>
            <a:r>
              <a:rPr lang="en-US" sz="1800" dirty="0"/>
              <a:t>Acceleration?</a:t>
            </a:r>
          </a:p>
          <a:p>
            <a:pPr lvl="3"/>
            <a:r>
              <a:rPr lang="en-US" sz="1600" dirty="0" smtClean="0"/>
              <a:t>Tue 2:15P </a:t>
            </a:r>
            <a:r>
              <a:rPr lang="en-US" sz="1600" dirty="0" err="1" smtClean="0"/>
              <a:t>Tanay</a:t>
            </a:r>
            <a:r>
              <a:rPr lang="en-US" sz="1600" dirty="0" smtClean="0"/>
              <a:t> </a:t>
            </a:r>
            <a:r>
              <a:rPr lang="en-US" sz="1600" dirty="0" err="1" smtClean="0"/>
              <a:t>Nagjee</a:t>
            </a:r>
            <a:endParaRPr lang="en-US" sz="1600" dirty="0" smtClean="0"/>
          </a:p>
          <a:p>
            <a:pPr lvl="4"/>
            <a:r>
              <a:rPr lang="en-US" sz="1600" dirty="0" err="1" smtClean="0"/>
              <a:t>SeaCliff</a:t>
            </a:r>
            <a:r>
              <a:rPr lang="en-US" sz="1600" dirty="0" smtClean="0"/>
              <a:t> AB</a:t>
            </a:r>
          </a:p>
          <a:p>
            <a:endParaRPr lang="en-US" sz="2000" dirty="0" smtClean="0">
              <a:solidFill>
                <a:srgbClr val="01A1E7"/>
              </a:solidFill>
            </a:endParaRPr>
          </a:p>
        </p:txBody>
      </p:sp>
      <p:sp>
        <p:nvSpPr>
          <p:cNvPr id="4" name="Text Placeholder 3"/>
          <p:cNvSpPr>
            <a:spLocks noGrp="1"/>
          </p:cNvSpPr>
          <p:nvPr>
            <p:ph type="body" sz="quarter" idx="14"/>
          </p:nvPr>
        </p:nvSpPr>
        <p:spPr>
          <a:xfrm>
            <a:off x="4640261" y="816492"/>
            <a:ext cx="4276021" cy="3293269"/>
          </a:xfrm>
        </p:spPr>
        <p:txBody>
          <a:bodyPr/>
          <a:lstStyle/>
          <a:p>
            <a:r>
              <a:rPr lang="en-US" sz="2400" b="1" dirty="0" smtClean="0">
                <a:solidFill>
                  <a:schemeClr val="accent1"/>
                </a:solidFill>
              </a:rPr>
              <a:t>DEMOS IN EXHIBIT HALL</a:t>
            </a:r>
          </a:p>
          <a:p>
            <a:endParaRPr lang="en-US" sz="2400" b="1" dirty="0" smtClean="0">
              <a:solidFill>
                <a:schemeClr val="accent1"/>
              </a:solidFill>
            </a:endParaRPr>
          </a:p>
          <a:p>
            <a:endParaRPr lang="en-US" sz="2400" b="1" dirty="0" smtClean="0">
              <a:solidFill>
                <a:schemeClr val="accent1"/>
              </a:solidFill>
            </a:endParaRPr>
          </a:p>
          <a:p>
            <a:r>
              <a:rPr lang="en-US" sz="2400" b="1" dirty="0" smtClean="0">
                <a:solidFill>
                  <a:srgbClr val="01A1E7"/>
                </a:solidFill>
              </a:rPr>
              <a:t>ELECTRICFLOW COMMUNITY DOWNLOAD</a:t>
            </a:r>
          </a:p>
          <a:p>
            <a:endParaRPr lang="en-US" sz="2400" b="1" dirty="0" smtClean="0">
              <a:solidFill>
                <a:srgbClr val="01A1E7"/>
              </a:solidFill>
            </a:endParaRPr>
          </a:p>
          <a:p>
            <a:endParaRPr lang="en-US" sz="2400" b="1" dirty="0">
              <a:solidFill>
                <a:srgbClr val="01A1E7"/>
              </a:solidFill>
            </a:endParaRPr>
          </a:p>
          <a:p>
            <a:r>
              <a:rPr lang="en-US" sz="2400" b="1" dirty="0" smtClean="0">
                <a:solidFill>
                  <a:srgbClr val="01A1E7"/>
                </a:solidFill>
              </a:rPr>
              <a:t>HUDDLE DOWNLOAD</a:t>
            </a:r>
            <a:endParaRPr lang="en-US" sz="2400" b="1" dirty="0">
              <a:solidFill>
                <a:srgbClr val="01A1E7"/>
              </a:solidFill>
            </a:endParaRPr>
          </a:p>
        </p:txBody>
      </p:sp>
    </p:spTree>
    <p:extLst>
      <p:ext uri="{BB962C8B-B14F-4D97-AF65-F5344CB8AC3E}">
        <p14:creationId xmlns:p14="http://schemas.microsoft.com/office/powerpoint/2010/main" val="4035773226"/>
      </p:ext>
    </p:extLst>
  </p:cSld>
  <p:clrMapOvr>
    <a:masterClrMapping/>
  </p:clrMapOvr>
  <mc:AlternateContent xmlns:mc="http://schemas.openxmlformats.org/markup-compatibility/2006" xmlns:p14="http://schemas.microsoft.com/office/powerpoint/2010/main">
    <mc:Choice Requires="p14">
      <p:transition p14:dur="0" advTm="33912"/>
    </mc:Choice>
    <mc:Fallback xmlns="">
      <p:transition xmlns:p14="http://schemas.microsoft.com/office/powerpoint/2010/main" advTm="33912"/>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noProof="0"/>
          </a:p>
        </p:txBody>
      </p:sp>
      <p:pic>
        <p:nvPicPr>
          <p:cNvPr id="8" name="Picture Placeholder 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gray">
          <a:xfrm>
            <a:off x="0" y="0"/>
            <a:ext cx="9144000" cy="5143500"/>
          </a:xfrm>
          <a:prstGeom prst="rect">
            <a:avLst/>
          </a:prstGeom>
        </p:spPr>
      </p:pic>
      <p:sp>
        <p:nvSpPr>
          <p:cNvPr id="9" name="Title 6"/>
          <p:cNvSpPr txBox="1">
            <a:spLocks/>
          </p:cNvSpPr>
          <p:nvPr/>
        </p:nvSpPr>
        <p:spPr bwMode="gray">
          <a:xfrm>
            <a:off x="1649412" y="2343150"/>
            <a:ext cx="5437188" cy="802481"/>
          </a:xfrm>
          <a:prstGeom prst="rect">
            <a:avLst/>
          </a:prstGeom>
        </p:spPr>
        <p:txBody>
          <a:bodyPr/>
          <a:lstStyle>
            <a:lvl1pPr algn="l" defTabSz="617220" rtl="0" eaLnBrk="1" latinLnBrk="0" hangingPunct="1">
              <a:spcBef>
                <a:spcPct val="0"/>
              </a:spcBef>
              <a:buNone/>
              <a:defRPr sz="2400" b="1" kern="1200">
                <a:solidFill>
                  <a:schemeClr val="accent1"/>
                </a:solidFill>
                <a:latin typeface="+mj-lt"/>
                <a:ea typeface="+mj-ea"/>
                <a:cs typeface="+mj-cs"/>
              </a:defRPr>
            </a:lvl1pPr>
          </a:lstStyle>
          <a:p>
            <a:pPr algn="ctr"/>
            <a:r>
              <a:rPr lang="en-US" sz="4400" dirty="0" smtClean="0">
                <a:solidFill>
                  <a:schemeClr val="tx1"/>
                </a:solidFill>
              </a:rPr>
              <a:t>THANK YOU!</a:t>
            </a:r>
            <a:endParaRPr lang="en-US" sz="4400" dirty="0">
              <a:solidFill>
                <a:schemeClr val="tx1"/>
              </a:solidFill>
            </a:endParaRPr>
          </a:p>
        </p:txBody>
      </p:sp>
    </p:spTree>
    <p:extLst>
      <p:ext uri="{BB962C8B-B14F-4D97-AF65-F5344CB8AC3E}">
        <p14:creationId xmlns:p14="http://schemas.microsoft.com/office/powerpoint/2010/main" val="22849742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WHAT’S NEEDED FOR ENTERPRISE CD</a:t>
            </a:r>
            <a:endParaRPr lang="en-US" dirty="0">
              <a:latin typeface="Trebuchet MS"/>
              <a:cs typeface="Trebuchet MS"/>
            </a:endParaRPr>
          </a:p>
        </p:txBody>
      </p:sp>
      <p:sp>
        <p:nvSpPr>
          <p:cNvPr id="4" name="Oval 3"/>
          <p:cNvSpPr/>
          <p:nvPr/>
        </p:nvSpPr>
        <p:spPr>
          <a:xfrm>
            <a:off x="1080626" y="1397441"/>
            <a:ext cx="1858947" cy="6255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smtClean="0">
                <a:latin typeface="Trebuchet MS"/>
                <a:cs typeface="Trebuchet MS"/>
              </a:rPr>
              <a:t>Build/Test </a:t>
            </a:r>
            <a:r>
              <a:rPr lang="en-US" sz="1080" b="1" dirty="0">
                <a:latin typeface="Trebuchet MS"/>
                <a:cs typeface="Trebuchet MS"/>
              </a:rPr>
              <a:t>A</a:t>
            </a:r>
            <a:r>
              <a:rPr lang="en-US" sz="1080" b="1" dirty="0" smtClean="0">
                <a:latin typeface="Trebuchet MS"/>
                <a:cs typeface="Trebuchet MS"/>
              </a:rPr>
              <a:t>utomation</a:t>
            </a:r>
            <a:endParaRPr lang="en-US" sz="1080" b="1" dirty="0">
              <a:latin typeface="Trebuchet MS"/>
              <a:cs typeface="Trebuchet MS"/>
            </a:endParaRPr>
          </a:p>
        </p:txBody>
      </p:sp>
      <p:sp>
        <p:nvSpPr>
          <p:cNvPr id="5" name="Oval 4"/>
          <p:cNvSpPr/>
          <p:nvPr/>
        </p:nvSpPr>
        <p:spPr>
          <a:xfrm>
            <a:off x="3707840" y="896815"/>
            <a:ext cx="1688123" cy="6255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smtClean="0">
                <a:latin typeface="Trebuchet MS"/>
                <a:cs typeface="Trebuchet MS"/>
              </a:rPr>
              <a:t>Artifact</a:t>
            </a:r>
          </a:p>
          <a:p>
            <a:pPr algn="ctr"/>
            <a:r>
              <a:rPr lang="en-US" sz="1080" b="1" dirty="0" smtClean="0">
                <a:latin typeface="Trebuchet MS"/>
                <a:cs typeface="Trebuchet MS"/>
              </a:rPr>
              <a:t>Repository</a:t>
            </a:r>
            <a:endParaRPr lang="en-US" sz="1080" b="1" dirty="0">
              <a:latin typeface="Trebuchet MS"/>
              <a:cs typeface="Trebuchet MS"/>
            </a:endParaRPr>
          </a:p>
        </p:txBody>
      </p:sp>
      <p:sp>
        <p:nvSpPr>
          <p:cNvPr id="6" name="Oval 5"/>
          <p:cNvSpPr/>
          <p:nvPr/>
        </p:nvSpPr>
        <p:spPr>
          <a:xfrm>
            <a:off x="6153407" y="1339117"/>
            <a:ext cx="1848894" cy="6255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smtClean="0">
                <a:latin typeface="Trebuchet MS"/>
                <a:cs typeface="Trebuchet MS"/>
              </a:rPr>
              <a:t>Deployment</a:t>
            </a:r>
          </a:p>
          <a:p>
            <a:pPr algn="ctr"/>
            <a:r>
              <a:rPr lang="en-US" sz="1080" b="1" dirty="0" smtClean="0">
                <a:latin typeface="Trebuchet MS"/>
                <a:cs typeface="Trebuchet MS"/>
              </a:rPr>
              <a:t>Automation</a:t>
            </a:r>
            <a:endParaRPr lang="en-US" sz="1080" b="1" dirty="0">
              <a:latin typeface="Trebuchet MS"/>
              <a:cs typeface="Trebuchet MS"/>
            </a:endParaRPr>
          </a:p>
        </p:txBody>
      </p:sp>
      <p:sp>
        <p:nvSpPr>
          <p:cNvPr id="7" name="Oval 6"/>
          <p:cNvSpPr/>
          <p:nvPr/>
        </p:nvSpPr>
        <p:spPr>
          <a:xfrm>
            <a:off x="6747416" y="2530174"/>
            <a:ext cx="1668024" cy="7197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smtClean="0">
                <a:latin typeface="Trebuchet MS"/>
                <a:cs typeface="Trebuchet MS"/>
              </a:rPr>
              <a:t>Provisioning</a:t>
            </a:r>
            <a:endParaRPr lang="en-US" sz="1080" b="1" dirty="0">
              <a:latin typeface="Trebuchet MS"/>
              <a:cs typeface="Trebuchet MS"/>
            </a:endParaRPr>
          </a:p>
        </p:txBody>
      </p:sp>
      <p:sp>
        <p:nvSpPr>
          <p:cNvPr id="8" name="Oval 7"/>
          <p:cNvSpPr/>
          <p:nvPr/>
        </p:nvSpPr>
        <p:spPr>
          <a:xfrm>
            <a:off x="4916268" y="3801629"/>
            <a:ext cx="2161586" cy="7310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smtClean="0">
                <a:latin typeface="Trebuchet MS"/>
                <a:cs typeface="Trebuchet MS"/>
              </a:rPr>
              <a:t>Configuration</a:t>
            </a:r>
            <a:endParaRPr lang="en-US" sz="1080" b="1" dirty="0">
              <a:latin typeface="Trebuchet MS"/>
              <a:cs typeface="Trebuchet MS"/>
            </a:endParaRPr>
          </a:p>
        </p:txBody>
      </p:sp>
      <p:sp>
        <p:nvSpPr>
          <p:cNvPr id="9" name="Oval 8"/>
          <p:cNvSpPr/>
          <p:nvPr/>
        </p:nvSpPr>
        <p:spPr>
          <a:xfrm>
            <a:off x="2317174" y="3775253"/>
            <a:ext cx="1868019" cy="7837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smtClean="0">
                <a:cs typeface="Trebuchet MS"/>
              </a:rPr>
              <a:t>Tool </a:t>
            </a:r>
            <a:r>
              <a:rPr lang="en-US" sz="1080" b="1" dirty="0">
                <a:cs typeface="Trebuchet MS"/>
              </a:rPr>
              <a:t>Integrations</a:t>
            </a:r>
          </a:p>
        </p:txBody>
      </p:sp>
      <p:cxnSp>
        <p:nvCxnSpPr>
          <p:cNvPr id="10" name="Straight Connector 9"/>
          <p:cNvCxnSpPr>
            <a:stCxn id="4" idx="5"/>
            <a:endCxn id="18" idx="1"/>
          </p:cNvCxnSpPr>
          <p:nvPr/>
        </p:nvCxnSpPr>
        <p:spPr>
          <a:xfrm>
            <a:off x="2667336" y="1931347"/>
            <a:ext cx="1163381" cy="371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5" idx="4"/>
            <a:endCxn id="18" idx="0"/>
          </p:cNvCxnSpPr>
          <p:nvPr/>
        </p:nvCxnSpPr>
        <p:spPr>
          <a:xfrm>
            <a:off x="4551902" y="1522325"/>
            <a:ext cx="1" cy="6443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6" idx="3"/>
            <a:endCxn id="18" idx="7"/>
          </p:cNvCxnSpPr>
          <p:nvPr/>
        </p:nvCxnSpPr>
        <p:spPr>
          <a:xfrm flipH="1">
            <a:off x="5273087" y="1873023"/>
            <a:ext cx="1151085" cy="4294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7" idx="2"/>
            <a:endCxn id="18" idx="6"/>
          </p:cNvCxnSpPr>
          <p:nvPr/>
        </p:nvCxnSpPr>
        <p:spPr>
          <a:xfrm flipH="1" flipV="1">
            <a:off x="5571810" y="2630156"/>
            <a:ext cx="1175606" cy="259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8" idx="0"/>
          </p:cNvCxnSpPr>
          <p:nvPr/>
        </p:nvCxnSpPr>
        <p:spPr>
          <a:xfrm flipH="1" flipV="1">
            <a:off x="4916269" y="3020439"/>
            <a:ext cx="1080793" cy="78119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541372" y="2530174"/>
            <a:ext cx="1945650" cy="7837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smtClean="0">
                <a:cs typeface="Trebuchet MS"/>
              </a:rPr>
              <a:t>Monitoring</a:t>
            </a:r>
            <a:endParaRPr lang="en-US" sz="1080" b="1" dirty="0">
              <a:cs typeface="Trebuchet MS"/>
            </a:endParaRPr>
          </a:p>
        </p:txBody>
      </p:sp>
      <p:cxnSp>
        <p:nvCxnSpPr>
          <p:cNvPr id="16" name="Straight Connector 15"/>
          <p:cNvCxnSpPr>
            <a:stCxn id="15" idx="6"/>
          </p:cNvCxnSpPr>
          <p:nvPr/>
        </p:nvCxnSpPr>
        <p:spPr>
          <a:xfrm flipV="1">
            <a:off x="2487023" y="2743201"/>
            <a:ext cx="1049483" cy="178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9" idx="0"/>
          </p:cNvCxnSpPr>
          <p:nvPr/>
        </p:nvCxnSpPr>
        <p:spPr>
          <a:xfrm flipV="1">
            <a:off x="3251184" y="3020439"/>
            <a:ext cx="934009" cy="754814"/>
          </a:xfrm>
          <a:prstGeom prst="line">
            <a:avLst/>
          </a:prstGeom>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531994" y="2166676"/>
            <a:ext cx="2039817" cy="926960"/>
          </a:xfrm>
          <a:prstGeom prst="ellipse">
            <a:avLst/>
          </a:prstGeom>
          <a:solidFill>
            <a:srgbClr val="FE990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smtClean="0">
                <a:latin typeface="Trebuchet MS"/>
                <a:cs typeface="Trebuchet MS"/>
              </a:rPr>
              <a:t>Pipeline &amp; Release Orchestration</a:t>
            </a:r>
            <a:endParaRPr lang="en-US" sz="1080" b="1" dirty="0">
              <a:latin typeface="Trebuchet MS"/>
              <a:cs typeface="Trebuchet MS"/>
            </a:endParaRPr>
          </a:p>
        </p:txBody>
      </p:sp>
      <p:sp>
        <p:nvSpPr>
          <p:cNvPr id="19" name="Slide Number Placeholder 10"/>
          <p:cNvSpPr txBox="1">
            <a:spLocks/>
          </p:cNvSpPr>
          <p:nvPr/>
        </p:nvSpPr>
        <p:spPr>
          <a:xfrm>
            <a:off x="4321736" y="4888707"/>
            <a:ext cx="345827" cy="273844"/>
          </a:xfrm>
          <a:prstGeom prst="rect">
            <a:avLst/>
          </a:prstGeom>
        </p:spPr>
        <p:txBody>
          <a:bodyPr/>
          <a:lstStyle>
            <a:defPPr>
              <a:defRPr lang="de-DE"/>
            </a:defPPr>
            <a:lvl1pPr marL="0" algn="l" defTabSz="641909" rtl="0" eaLnBrk="1" latinLnBrk="0" hangingPunct="1">
              <a:defRPr sz="1264" kern="1200">
                <a:solidFill>
                  <a:schemeClr val="tx1"/>
                </a:solidFill>
                <a:latin typeface="+mn-lt"/>
                <a:ea typeface="+mn-ea"/>
                <a:cs typeface="+mn-cs"/>
              </a:defRPr>
            </a:lvl1pPr>
            <a:lvl2pPr marL="320954" algn="l" defTabSz="641909" rtl="0" eaLnBrk="1" latinLnBrk="0" hangingPunct="1">
              <a:defRPr sz="1264" kern="1200">
                <a:solidFill>
                  <a:schemeClr val="tx1"/>
                </a:solidFill>
                <a:latin typeface="+mn-lt"/>
                <a:ea typeface="+mn-ea"/>
                <a:cs typeface="+mn-cs"/>
              </a:defRPr>
            </a:lvl2pPr>
            <a:lvl3pPr marL="641909" algn="l" defTabSz="641909" rtl="0" eaLnBrk="1" latinLnBrk="0" hangingPunct="1">
              <a:defRPr sz="1264" kern="1200">
                <a:solidFill>
                  <a:schemeClr val="tx1"/>
                </a:solidFill>
                <a:latin typeface="+mn-lt"/>
                <a:ea typeface="+mn-ea"/>
                <a:cs typeface="+mn-cs"/>
              </a:defRPr>
            </a:lvl3pPr>
            <a:lvl4pPr marL="962863" algn="l" defTabSz="641909" rtl="0" eaLnBrk="1" latinLnBrk="0" hangingPunct="1">
              <a:defRPr sz="1264" kern="1200">
                <a:solidFill>
                  <a:schemeClr val="tx1"/>
                </a:solidFill>
                <a:latin typeface="+mn-lt"/>
                <a:ea typeface="+mn-ea"/>
                <a:cs typeface="+mn-cs"/>
              </a:defRPr>
            </a:lvl4pPr>
            <a:lvl5pPr marL="1283818" algn="l" defTabSz="641909" rtl="0" eaLnBrk="1" latinLnBrk="0" hangingPunct="1">
              <a:defRPr sz="1264" kern="1200">
                <a:solidFill>
                  <a:schemeClr val="tx1"/>
                </a:solidFill>
                <a:latin typeface="+mn-lt"/>
                <a:ea typeface="+mn-ea"/>
                <a:cs typeface="+mn-cs"/>
              </a:defRPr>
            </a:lvl5pPr>
            <a:lvl6pPr marL="1604772" algn="l" defTabSz="641909" rtl="0" eaLnBrk="1" latinLnBrk="0" hangingPunct="1">
              <a:defRPr sz="1264" kern="1200">
                <a:solidFill>
                  <a:schemeClr val="tx1"/>
                </a:solidFill>
                <a:latin typeface="+mn-lt"/>
                <a:ea typeface="+mn-ea"/>
                <a:cs typeface="+mn-cs"/>
              </a:defRPr>
            </a:lvl6pPr>
            <a:lvl7pPr marL="1925726" algn="l" defTabSz="641909" rtl="0" eaLnBrk="1" latinLnBrk="0" hangingPunct="1">
              <a:defRPr sz="1264" kern="1200">
                <a:solidFill>
                  <a:schemeClr val="tx1"/>
                </a:solidFill>
                <a:latin typeface="+mn-lt"/>
                <a:ea typeface="+mn-ea"/>
                <a:cs typeface="+mn-cs"/>
              </a:defRPr>
            </a:lvl7pPr>
            <a:lvl8pPr marL="2246681" algn="l" defTabSz="641909" rtl="0" eaLnBrk="1" latinLnBrk="0" hangingPunct="1">
              <a:defRPr sz="1264" kern="1200">
                <a:solidFill>
                  <a:schemeClr val="tx1"/>
                </a:solidFill>
                <a:latin typeface="+mn-lt"/>
                <a:ea typeface="+mn-ea"/>
                <a:cs typeface="+mn-cs"/>
              </a:defRPr>
            </a:lvl8pPr>
            <a:lvl9pPr marL="2567635" algn="l" defTabSz="641909" rtl="0" eaLnBrk="1" latinLnBrk="0" hangingPunct="1">
              <a:defRPr sz="1264" kern="1200">
                <a:solidFill>
                  <a:schemeClr val="tx1"/>
                </a:solidFill>
                <a:latin typeface="+mn-lt"/>
                <a:ea typeface="+mn-ea"/>
                <a:cs typeface="+mn-cs"/>
              </a:defRPr>
            </a:lvl9pPr>
          </a:lstStyle>
          <a:p>
            <a:pPr algn="ctr"/>
            <a:fld id="{EFE14649-3C40-439B-924E-D05F986734F4}" type="slidenum">
              <a:rPr lang="en-US" sz="1000" smtClean="0"/>
              <a:pPr algn="ctr"/>
              <a:t>4</a:t>
            </a:fld>
            <a:endParaRPr lang="en-US" sz="1000" dirty="0"/>
          </a:p>
        </p:txBody>
      </p:sp>
    </p:spTree>
    <p:custDataLst>
      <p:tags r:id="rId1"/>
    </p:custDataLst>
    <p:extLst>
      <p:ext uri="{BB962C8B-B14F-4D97-AF65-F5344CB8AC3E}">
        <p14:creationId xmlns:p14="http://schemas.microsoft.com/office/powerpoint/2010/main" val="1282831234"/>
      </p:ext>
    </p:extLst>
  </p:cSld>
  <p:clrMapOvr>
    <a:masterClrMapping/>
  </p:clrMapOvr>
  <mc:AlternateContent xmlns:mc="http://schemas.openxmlformats.org/markup-compatibility/2006" xmlns:p14="http://schemas.microsoft.com/office/powerpoint/2010/main">
    <mc:Choice Requires="p14">
      <p:transition p14:dur="0" advTm="107508"/>
    </mc:Choice>
    <mc:Fallback xmlns="">
      <p:transition xmlns:p14="http://schemas.microsoft.com/office/powerpoint/2010/main" advTm="1075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5"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TOOL CATEGORIES</a:t>
            </a:r>
            <a:endParaRPr lang="en-US" dirty="0"/>
          </a:p>
        </p:txBody>
      </p:sp>
      <p:sp>
        <p:nvSpPr>
          <p:cNvPr id="6" name="Freeform 5"/>
          <p:cNvSpPr/>
          <p:nvPr/>
        </p:nvSpPr>
        <p:spPr>
          <a:xfrm>
            <a:off x="469945" y="1031818"/>
            <a:ext cx="2366778" cy="1043446"/>
          </a:xfrm>
          <a:custGeom>
            <a:avLst/>
            <a:gdLst>
              <a:gd name="connsiteX0" fmla="*/ 0 w 2366778"/>
              <a:gd name="connsiteY0" fmla="*/ 118339 h 1183389"/>
              <a:gd name="connsiteX1" fmla="*/ 118339 w 2366778"/>
              <a:gd name="connsiteY1" fmla="*/ 0 h 1183389"/>
              <a:gd name="connsiteX2" fmla="*/ 2248439 w 2366778"/>
              <a:gd name="connsiteY2" fmla="*/ 0 h 1183389"/>
              <a:gd name="connsiteX3" fmla="*/ 2366778 w 2366778"/>
              <a:gd name="connsiteY3" fmla="*/ 118339 h 1183389"/>
              <a:gd name="connsiteX4" fmla="*/ 2366778 w 2366778"/>
              <a:gd name="connsiteY4" fmla="*/ 1065050 h 1183389"/>
              <a:gd name="connsiteX5" fmla="*/ 2248439 w 2366778"/>
              <a:gd name="connsiteY5" fmla="*/ 1183389 h 1183389"/>
              <a:gd name="connsiteX6" fmla="*/ 118339 w 2366778"/>
              <a:gd name="connsiteY6" fmla="*/ 1183389 h 1183389"/>
              <a:gd name="connsiteX7" fmla="*/ 0 w 2366778"/>
              <a:gd name="connsiteY7" fmla="*/ 1065050 h 1183389"/>
              <a:gd name="connsiteX8" fmla="*/ 0 w 2366778"/>
              <a:gd name="connsiteY8" fmla="*/ 118339 h 118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6778" h="1183389">
                <a:moveTo>
                  <a:pt x="0" y="118339"/>
                </a:moveTo>
                <a:cubicBezTo>
                  <a:pt x="0" y="52982"/>
                  <a:pt x="52982" y="0"/>
                  <a:pt x="118339" y="0"/>
                </a:cubicBezTo>
                <a:lnTo>
                  <a:pt x="2248439" y="0"/>
                </a:lnTo>
                <a:cubicBezTo>
                  <a:pt x="2313796" y="0"/>
                  <a:pt x="2366778" y="52982"/>
                  <a:pt x="2366778" y="118339"/>
                </a:cubicBezTo>
                <a:lnTo>
                  <a:pt x="2366778" y="1065050"/>
                </a:lnTo>
                <a:cubicBezTo>
                  <a:pt x="2366778" y="1130407"/>
                  <a:pt x="2313796" y="1183389"/>
                  <a:pt x="2248439" y="1183389"/>
                </a:cubicBezTo>
                <a:lnTo>
                  <a:pt x="118339" y="1183389"/>
                </a:lnTo>
                <a:cubicBezTo>
                  <a:pt x="52982" y="1183389"/>
                  <a:pt x="0" y="1130407"/>
                  <a:pt x="0" y="1065050"/>
                </a:cubicBezTo>
                <a:lnTo>
                  <a:pt x="0" y="118339"/>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3240" tIns="80380" rIns="103240" bIns="80380" numCol="1" spcCol="1270" anchor="ctr" anchorCtr="0">
            <a:noAutofit/>
          </a:bodyPr>
          <a:lstStyle/>
          <a:p>
            <a:pPr lvl="0" algn="ctr" defTabSz="1600200">
              <a:lnSpc>
                <a:spcPct val="90000"/>
              </a:lnSpc>
              <a:spcBef>
                <a:spcPct val="0"/>
              </a:spcBef>
              <a:spcAft>
                <a:spcPct val="35000"/>
              </a:spcAft>
            </a:pPr>
            <a:r>
              <a:rPr lang="en-US" sz="2800" kern="1200" dirty="0" smtClean="0"/>
              <a:t>DevOps READY</a:t>
            </a:r>
            <a:endParaRPr lang="en-US" sz="2800" kern="1200" dirty="0"/>
          </a:p>
        </p:txBody>
      </p:sp>
      <p:sp>
        <p:nvSpPr>
          <p:cNvPr id="7" name="Freeform 6"/>
          <p:cNvSpPr/>
          <p:nvPr/>
        </p:nvSpPr>
        <p:spPr>
          <a:xfrm>
            <a:off x="706622" y="2075264"/>
            <a:ext cx="236677" cy="887541"/>
          </a:xfrm>
          <a:custGeom>
            <a:avLst/>
            <a:gdLst/>
            <a:ahLst/>
            <a:cxnLst/>
            <a:rect l="0" t="0" r="0" b="0"/>
            <a:pathLst>
              <a:path>
                <a:moveTo>
                  <a:pt x="0" y="0"/>
                </a:moveTo>
                <a:lnTo>
                  <a:pt x="0" y="887541"/>
                </a:lnTo>
                <a:lnTo>
                  <a:pt x="236677" y="887541"/>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943300" y="2371111"/>
            <a:ext cx="1893422" cy="1183389"/>
          </a:xfrm>
          <a:custGeom>
            <a:avLst/>
            <a:gdLst>
              <a:gd name="connsiteX0" fmla="*/ 0 w 1893422"/>
              <a:gd name="connsiteY0" fmla="*/ 118339 h 1183389"/>
              <a:gd name="connsiteX1" fmla="*/ 118339 w 1893422"/>
              <a:gd name="connsiteY1" fmla="*/ 0 h 1183389"/>
              <a:gd name="connsiteX2" fmla="*/ 1775083 w 1893422"/>
              <a:gd name="connsiteY2" fmla="*/ 0 h 1183389"/>
              <a:gd name="connsiteX3" fmla="*/ 1893422 w 1893422"/>
              <a:gd name="connsiteY3" fmla="*/ 118339 h 1183389"/>
              <a:gd name="connsiteX4" fmla="*/ 1893422 w 1893422"/>
              <a:gd name="connsiteY4" fmla="*/ 1065050 h 1183389"/>
              <a:gd name="connsiteX5" fmla="*/ 1775083 w 1893422"/>
              <a:gd name="connsiteY5" fmla="*/ 1183389 h 1183389"/>
              <a:gd name="connsiteX6" fmla="*/ 118339 w 1893422"/>
              <a:gd name="connsiteY6" fmla="*/ 1183389 h 1183389"/>
              <a:gd name="connsiteX7" fmla="*/ 0 w 1893422"/>
              <a:gd name="connsiteY7" fmla="*/ 1065050 h 1183389"/>
              <a:gd name="connsiteX8" fmla="*/ 0 w 1893422"/>
              <a:gd name="connsiteY8" fmla="*/ 118339 h 118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422" h="1183389">
                <a:moveTo>
                  <a:pt x="0" y="118339"/>
                </a:moveTo>
                <a:cubicBezTo>
                  <a:pt x="0" y="52982"/>
                  <a:pt x="52982" y="0"/>
                  <a:pt x="118339" y="0"/>
                </a:cubicBezTo>
                <a:lnTo>
                  <a:pt x="1775083" y="0"/>
                </a:lnTo>
                <a:cubicBezTo>
                  <a:pt x="1840440" y="0"/>
                  <a:pt x="1893422" y="52982"/>
                  <a:pt x="1893422" y="118339"/>
                </a:cubicBezTo>
                <a:lnTo>
                  <a:pt x="1893422" y="1065050"/>
                </a:lnTo>
                <a:cubicBezTo>
                  <a:pt x="1893422" y="1130407"/>
                  <a:pt x="1840440" y="1183389"/>
                  <a:pt x="1775083" y="1183389"/>
                </a:cubicBezTo>
                <a:lnTo>
                  <a:pt x="118339" y="1183389"/>
                </a:lnTo>
                <a:cubicBezTo>
                  <a:pt x="52982" y="1183389"/>
                  <a:pt x="0" y="1130407"/>
                  <a:pt x="0" y="1065050"/>
                </a:cubicBezTo>
                <a:lnTo>
                  <a:pt x="0" y="118339"/>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6570" tIns="62600" rIns="76570" bIns="62600" numCol="1" spcCol="1270" anchor="ctr" anchorCtr="0">
            <a:noAutofit/>
          </a:bodyPr>
          <a:lstStyle/>
          <a:p>
            <a:pPr lvl="0" algn="ctr" defTabSz="977900">
              <a:lnSpc>
                <a:spcPct val="90000"/>
              </a:lnSpc>
              <a:spcBef>
                <a:spcPct val="0"/>
              </a:spcBef>
              <a:spcAft>
                <a:spcPct val="35000"/>
              </a:spcAft>
            </a:pPr>
            <a:r>
              <a:rPr lang="en-US" sz="2200" kern="1200" dirty="0" smtClean="0"/>
              <a:t>Configuration Automation</a:t>
            </a:r>
            <a:endParaRPr lang="en-US" sz="2200" kern="1200" dirty="0"/>
          </a:p>
        </p:txBody>
      </p:sp>
      <p:sp>
        <p:nvSpPr>
          <p:cNvPr id="9" name="Freeform 8"/>
          <p:cNvSpPr/>
          <p:nvPr/>
        </p:nvSpPr>
        <p:spPr>
          <a:xfrm>
            <a:off x="706622" y="2075264"/>
            <a:ext cx="236677" cy="2366778"/>
          </a:xfrm>
          <a:custGeom>
            <a:avLst/>
            <a:gdLst/>
            <a:ahLst/>
            <a:cxnLst/>
            <a:rect l="0" t="0" r="0" b="0"/>
            <a:pathLst>
              <a:path>
                <a:moveTo>
                  <a:pt x="0" y="0"/>
                </a:moveTo>
                <a:lnTo>
                  <a:pt x="0" y="2366778"/>
                </a:lnTo>
                <a:lnTo>
                  <a:pt x="236677" y="2366778"/>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943300" y="3850348"/>
            <a:ext cx="1893422" cy="1183389"/>
          </a:xfrm>
          <a:custGeom>
            <a:avLst/>
            <a:gdLst>
              <a:gd name="connsiteX0" fmla="*/ 0 w 1893422"/>
              <a:gd name="connsiteY0" fmla="*/ 118339 h 1183389"/>
              <a:gd name="connsiteX1" fmla="*/ 118339 w 1893422"/>
              <a:gd name="connsiteY1" fmla="*/ 0 h 1183389"/>
              <a:gd name="connsiteX2" fmla="*/ 1775083 w 1893422"/>
              <a:gd name="connsiteY2" fmla="*/ 0 h 1183389"/>
              <a:gd name="connsiteX3" fmla="*/ 1893422 w 1893422"/>
              <a:gd name="connsiteY3" fmla="*/ 118339 h 1183389"/>
              <a:gd name="connsiteX4" fmla="*/ 1893422 w 1893422"/>
              <a:gd name="connsiteY4" fmla="*/ 1065050 h 1183389"/>
              <a:gd name="connsiteX5" fmla="*/ 1775083 w 1893422"/>
              <a:gd name="connsiteY5" fmla="*/ 1183389 h 1183389"/>
              <a:gd name="connsiteX6" fmla="*/ 118339 w 1893422"/>
              <a:gd name="connsiteY6" fmla="*/ 1183389 h 1183389"/>
              <a:gd name="connsiteX7" fmla="*/ 0 w 1893422"/>
              <a:gd name="connsiteY7" fmla="*/ 1065050 h 1183389"/>
              <a:gd name="connsiteX8" fmla="*/ 0 w 1893422"/>
              <a:gd name="connsiteY8" fmla="*/ 118339 h 118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422" h="1183389">
                <a:moveTo>
                  <a:pt x="0" y="118339"/>
                </a:moveTo>
                <a:cubicBezTo>
                  <a:pt x="0" y="52982"/>
                  <a:pt x="52982" y="0"/>
                  <a:pt x="118339" y="0"/>
                </a:cubicBezTo>
                <a:lnTo>
                  <a:pt x="1775083" y="0"/>
                </a:lnTo>
                <a:cubicBezTo>
                  <a:pt x="1840440" y="0"/>
                  <a:pt x="1893422" y="52982"/>
                  <a:pt x="1893422" y="118339"/>
                </a:cubicBezTo>
                <a:lnTo>
                  <a:pt x="1893422" y="1065050"/>
                </a:lnTo>
                <a:cubicBezTo>
                  <a:pt x="1893422" y="1130407"/>
                  <a:pt x="1840440" y="1183389"/>
                  <a:pt x="1775083" y="1183389"/>
                </a:cubicBezTo>
                <a:lnTo>
                  <a:pt x="118339" y="1183389"/>
                </a:lnTo>
                <a:cubicBezTo>
                  <a:pt x="52982" y="1183389"/>
                  <a:pt x="0" y="1130407"/>
                  <a:pt x="0" y="1065050"/>
                </a:cubicBezTo>
                <a:lnTo>
                  <a:pt x="0" y="118339"/>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6570" tIns="62600" rIns="76570" bIns="62600" numCol="1" spcCol="1270" anchor="ctr" anchorCtr="0">
            <a:noAutofit/>
          </a:bodyPr>
          <a:lstStyle/>
          <a:p>
            <a:pPr lvl="0" algn="ctr" defTabSz="977900">
              <a:lnSpc>
                <a:spcPct val="90000"/>
              </a:lnSpc>
              <a:spcBef>
                <a:spcPct val="0"/>
              </a:spcBef>
              <a:spcAft>
                <a:spcPct val="35000"/>
              </a:spcAft>
            </a:pPr>
            <a:r>
              <a:rPr lang="en-US" sz="2200" kern="1200" dirty="0" smtClean="0"/>
              <a:t>Application Release Automation</a:t>
            </a:r>
            <a:endParaRPr lang="en-US" sz="2200" kern="1200" dirty="0"/>
          </a:p>
        </p:txBody>
      </p:sp>
      <p:sp>
        <p:nvSpPr>
          <p:cNvPr id="11" name="Freeform 10"/>
          <p:cNvSpPr/>
          <p:nvPr/>
        </p:nvSpPr>
        <p:spPr>
          <a:xfrm>
            <a:off x="3428417" y="1031818"/>
            <a:ext cx="2366778" cy="1043446"/>
          </a:xfrm>
          <a:custGeom>
            <a:avLst/>
            <a:gdLst>
              <a:gd name="connsiteX0" fmla="*/ 0 w 2366778"/>
              <a:gd name="connsiteY0" fmla="*/ 118339 h 1183389"/>
              <a:gd name="connsiteX1" fmla="*/ 118339 w 2366778"/>
              <a:gd name="connsiteY1" fmla="*/ 0 h 1183389"/>
              <a:gd name="connsiteX2" fmla="*/ 2248439 w 2366778"/>
              <a:gd name="connsiteY2" fmla="*/ 0 h 1183389"/>
              <a:gd name="connsiteX3" fmla="*/ 2366778 w 2366778"/>
              <a:gd name="connsiteY3" fmla="*/ 118339 h 1183389"/>
              <a:gd name="connsiteX4" fmla="*/ 2366778 w 2366778"/>
              <a:gd name="connsiteY4" fmla="*/ 1065050 h 1183389"/>
              <a:gd name="connsiteX5" fmla="*/ 2248439 w 2366778"/>
              <a:gd name="connsiteY5" fmla="*/ 1183389 h 1183389"/>
              <a:gd name="connsiteX6" fmla="*/ 118339 w 2366778"/>
              <a:gd name="connsiteY6" fmla="*/ 1183389 h 1183389"/>
              <a:gd name="connsiteX7" fmla="*/ 0 w 2366778"/>
              <a:gd name="connsiteY7" fmla="*/ 1065050 h 1183389"/>
              <a:gd name="connsiteX8" fmla="*/ 0 w 2366778"/>
              <a:gd name="connsiteY8" fmla="*/ 118339 h 118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6778" h="1183389">
                <a:moveTo>
                  <a:pt x="0" y="118339"/>
                </a:moveTo>
                <a:cubicBezTo>
                  <a:pt x="0" y="52982"/>
                  <a:pt x="52982" y="0"/>
                  <a:pt x="118339" y="0"/>
                </a:cubicBezTo>
                <a:lnTo>
                  <a:pt x="2248439" y="0"/>
                </a:lnTo>
                <a:cubicBezTo>
                  <a:pt x="2313796" y="0"/>
                  <a:pt x="2366778" y="52982"/>
                  <a:pt x="2366778" y="118339"/>
                </a:cubicBezTo>
                <a:lnTo>
                  <a:pt x="2366778" y="1065050"/>
                </a:lnTo>
                <a:cubicBezTo>
                  <a:pt x="2366778" y="1130407"/>
                  <a:pt x="2313796" y="1183389"/>
                  <a:pt x="2248439" y="1183389"/>
                </a:cubicBezTo>
                <a:lnTo>
                  <a:pt x="118339" y="1183389"/>
                </a:lnTo>
                <a:cubicBezTo>
                  <a:pt x="52982" y="1183389"/>
                  <a:pt x="0" y="1130407"/>
                  <a:pt x="0" y="1065050"/>
                </a:cubicBezTo>
                <a:lnTo>
                  <a:pt x="0" y="118339"/>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3240" tIns="80380" rIns="103240" bIns="80380" numCol="1" spcCol="1270" anchor="ctr" anchorCtr="0">
            <a:noAutofit/>
          </a:bodyPr>
          <a:lstStyle/>
          <a:p>
            <a:pPr lvl="0" algn="ctr" defTabSz="1600200">
              <a:lnSpc>
                <a:spcPct val="90000"/>
              </a:lnSpc>
              <a:spcBef>
                <a:spcPct val="0"/>
              </a:spcBef>
              <a:spcAft>
                <a:spcPct val="35000"/>
              </a:spcAft>
            </a:pPr>
            <a:r>
              <a:rPr lang="en-US" sz="2800" kern="1200" dirty="0" smtClean="0"/>
              <a:t>DevOps ENABLED</a:t>
            </a:r>
            <a:endParaRPr lang="en-US" sz="2800" kern="1200" dirty="0"/>
          </a:p>
        </p:txBody>
      </p:sp>
      <p:sp>
        <p:nvSpPr>
          <p:cNvPr id="12" name="Freeform 11"/>
          <p:cNvSpPr/>
          <p:nvPr/>
        </p:nvSpPr>
        <p:spPr>
          <a:xfrm>
            <a:off x="6386890" y="1031818"/>
            <a:ext cx="2366778" cy="1043446"/>
          </a:xfrm>
          <a:custGeom>
            <a:avLst/>
            <a:gdLst>
              <a:gd name="connsiteX0" fmla="*/ 0 w 2366778"/>
              <a:gd name="connsiteY0" fmla="*/ 118339 h 1183389"/>
              <a:gd name="connsiteX1" fmla="*/ 118339 w 2366778"/>
              <a:gd name="connsiteY1" fmla="*/ 0 h 1183389"/>
              <a:gd name="connsiteX2" fmla="*/ 2248439 w 2366778"/>
              <a:gd name="connsiteY2" fmla="*/ 0 h 1183389"/>
              <a:gd name="connsiteX3" fmla="*/ 2366778 w 2366778"/>
              <a:gd name="connsiteY3" fmla="*/ 118339 h 1183389"/>
              <a:gd name="connsiteX4" fmla="*/ 2366778 w 2366778"/>
              <a:gd name="connsiteY4" fmla="*/ 1065050 h 1183389"/>
              <a:gd name="connsiteX5" fmla="*/ 2248439 w 2366778"/>
              <a:gd name="connsiteY5" fmla="*/ 1183389 h 1183389"/>
              <a:gd name="connsiteX6" fmla="*/ 118339 w 2366778"/>
              <a:gd name="connsiteY6" fmla="*/ 1183389 h 1183389"/>
              <a:gd name="connsiteX7" fmla="*/ 0 w 2366778"/>
              <a:gd name="connsiteY7" fmla="*/ 1065050 h 1183389"/>
              <a:gd name="connsiteX8" fmla="*/ 0 w 2366778"/>
              <a:gd name="connsiteY8" fmla="*/ 118339 h 118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6778" h="1183389">
                <a:moveTo>
                  <a:pt x="0" y="118339"/>
                </a:moveTo>
                <a:cubicBezTo>
                  <a:pt x="0" y="52982"/>
                  <a:pt x="52982" y="0"/>
                  <a:pt x="118339" y="0"/>
                </a:cubicBezTo>
                <a:lnTo>
                  <a:pt x="2248439" y="0"/>
                </a:lnTo>
                <a:cubicBezTo>
                  <a:pt x="2313796" y="0"/>
                  <a:pt x="2366778" y="52982"/>
                  <a:pt x="2366778" y="118339"/>
                </a:cubicBezTo>
                <a:lnTo>
                  <a:pt x="2366778" y="1065050"/>
                </a:lnTo>
                <a:cubicBezTo>
                  <a:pt x="2366778" y="1130407"/>
                  <a:pt x="2313796" y="1183389"/>
                  <a:pt x="2248439" y="1183389"/>
                </a:cubicBezTo>
                <a:lnTo>
                  <a:pt x="118339" y="1183389"/>
                </a:lnTo>
                <a:cubicBezTo>
                  <a:pt x="52982" y="1183389"/>
                  <a:pt x="0" y="1130407"/>
                  <a:pt x="0" y="1065050"/>
                </a:cubicBezTo>
                <a:lnTo>
                  <a:pt x="0" y="118339"/>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03240" tIns="80380" rIns="103240" bIns="80380" numCol="1" spcCol="1270" anchor="ctr" anchorCtr="0">
            <a:noAutofit/>
          </a:bodyPr>
          <a:lstStyle/>
          <a:p>
            <a:pPr lvl="0" algn="ctr" defTabSz="1600200">
              <a:lnSpc>
                <a:spcPct val="90000"/>
              </a:lnSpc>
              <a:spcBef>
                <a:spcPct val="0"/>
              </a:spcBef>
              <a:spcAft>
                <a:spcPct val="35000"/>
              </a:spcAft>
            </a:pPr>
            <a:r>
              <a:rPr lang="en-US" sz="2800" kern="1200" dirty="0" smtClean="0"/>
              <a:t>DevOps CAPABLE</a:t>
            </a:r>
            <a:endParaRPr lang="en-US" sz="2800" kern="1200" dirty="0"/>
          </a:p>
        </p:txBody>
      </p:sp>
      <p:pic>
        <p:nvPicPr>
          <p:cNvPr id="13" name="Picture 12"/>
          <p:cNvPicPr>
            <a:picLocks noChangeAspect="1"/>
          </p:cNvPicPr>
          <p:nvPr/>
        </p:nvPicPr>
        <p:blipFill>
          <a:blip r:embed="rId4"/>
          <a:stretch>
            <a:fillRect/>
          </a:stretch>
        </p:blipFill>
        <p:spPr>
          <a:xfrm>
            <a:off x="2952507" y="2778402"/>
            <a:ext cx="375314" cy="368806"/>
          </a:xfrm>
          <a:prstGeom prst="rect">
            <a:avLst/>
          </a:prstGeom>
        </p:spPr>
      </p:pic>
      <p:pic>
        <p:nvPicPr>
          <p:cNvPr id="14" name="Picture 13"/>
          <p:cNvPicPr>
            <a:picLocks noChangeAspect="1"/>
          </p:cNvPicPr>
          <p:nvPr/>
        </p:nvPicPr>
        <p:blipFill>
          <a:blip r:embed="rId5"/>
          <a:stretch>
            <a:fillRect/>
          </a:stretch>
        </p:blipFill>
        <p:spPr>
          <a:xfrm>
            <a:off x="3428417" y="2778402"/>
            <a:ext cx="470885" cy="463696"/>
          </a:xfrm>
          <a:prstGeom prst="rect">
            <a:avLst/>
          </a:prstGeom>
        </p:spPr>
      </p:pic>
      <p:pic>
        <p:nvPicPr>
          <p:cNvPr id="15" name="Picture 14"/>
          <p:cNvPicPr>
            <a:picLocks noChangeAspect="1"/>
          </p:cNvPicPr>
          <p:nvPr/>
        </p:nvPicPr>
        <p:blipFill rotWithShape="1">
          <a:blip r:embed="rId6"/>
          <a:srcRect r="82008" b="361"/>
          <a:stretch/>
        </p:blipFill>
        <p:spPr>
          <a:xfrm>
            <a:off x="2920192" y="4253575"/>
            <a:ext cx="356408" cy="375575"/>
          </a:xfrm>
          <a:prstGeom prst="rect">
            <a:avLst/>
          </a:prstGeom>
        </p:spPr>
      </p:pic>
    </p:spTree>
    <p:custDataLst>
      <p:tags r:id="rId1"/>
    </p:custDataLst>
    <p:extLst>
      <p:ext uri="{BB962C8B-B14F-4D97-AF65-F5344CB8AC3E}">
        <p14:creationId xmlns:p14="http://schemas.microsoft.com/office/powerpoint/2010/main" val="2181223413"/>
      </p:ext>
    </p:extLst>
  </p:cSld>
  <p:clrMapOvr>
    <a:masterClrMapping/>
  </p:clrMapOvr>
  <mc:AlternateContent xmlns:mc="http://schemas.openxmlformats.org/markup-compatibility/2006" xmlns:p14="http://schemas.microsoft.com/office/powerpoint/2010/main">
    <mc:Choice Requires="p14">
      <p:transition p14:dur="0" advTm="154635"/>
    </mc:Choice>
    <mc:Fallback xmlns="">
      <p:transition xmlns:p14="http://schemas.microsoft.com/office/powerpoint/2010/main" advTm="15463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2514600" y="671966"/>
            <a:ext cx="3843130" cy="2212160"/>
          </a:xfrm>
          <a:prstGeom prst="rect">
            <a:avLst/>
          </a:prstGeom>
          <a:solidFill>
            <a:schemeClr val="accent6">
              <a:lumMod val="40000"/>
              <a:lumOff val="6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514600" y="2971195"/>
            <a:ext cx="3843130" cy="2172305"/>
          </a:xfrm>
          <a:prstGeom prst="rect">
            <a:avLst/>
          </a:prstGeom>
          <a:solidFill>
            <a:schemeClr val="accent2">
              <a:lumMod val="20000"/>
              <a:lumOff val="80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3" name="Rectangle 32"/>
          <p:cNvSpPr/>
          <p:nvPr/>
        </p:nvSpPr>
        <p:spPr>
          <a:xfrm>
            <a:off x="2675784" y="4611601"/>
            <a:ext cx="3513025" cy="432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latin typeface="Arial"/>
                <a:cs typeface="Arial"/>
              </a:rPr>
              <a:t>Provision base server/VM</a:t>
            </a:r>
          </a:p>
        </p:txBody>
      </p:sp>
      <p:sp>
        <p:nvSpPr>
          <p:cNvPr id="34" name="Rectangle 33"/>
          <p:cNvSpPr/>
          <p:nvPr/>
        </p:nvSpPr>
        <p:spPr>
          <a:xfrm>
            <a:off x="2675784" y="4102505"/>
            <a:ext cx="3513025" cy="4389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latin typeface="Arial"/>
                <a:cs typeface="Arial"/>
              </a:rPr>
              <a:t>Configure OS, packages, patches</a:t>
            </a:r>
          </a:p>
        </p:txBody>
      </p:sp>
      <p:sp>
        <p:nvSpPr>
          <p:cNvPr id="35" name="Rectangle 34"/>
          <p:cNvSpPr/>
          <p:nvPr/>
        </p:nvSpPr>
        <p:spPr>
          <a:xfrm>
            <a:off x="2675784" y="3589025"/>
            <a:ext cx="3513025" cy="432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latin typeface="Arial"/>
                <a:cs typeface="Arial"/>
              </a:rPr>
              <a:t>Install  middleware</a:t>
            </a:r>
          </a:p>
        </p:txBody>
      </p:sp>
      <p:sp>
        <p:nvSpPr>
          <p:cNvPr id="36" name="Rectangle 35"/>
          <p:cNvSpPr/>
          <p:nvPr/>
        </p:nvSpPr>
        <p:spPr>
          <a:xfrm>
            <a:off x="2675784" y="3075545"/>
            <a:ext cx="3513025" cy="432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latin typeface="Arial"/>
                <a:cs typeface="Arial"/>
              </a:rPr>
              <a:t>Configure middleware</a:t>
            </a:r>
          </a:p>
        </p:txBody>
      </p:sp>
      <p:sp>
        <p:nvSpPr>
          <p:cNvPr id="37" name="Rectangle 36"/>
          <p:cNvSpPr/>
          <p:nvPr/>
        </p:nvSpPr>
        <p:spPr>
          <a:xfrm>
            <a:off x="2675784" y="2355245"/>
            <a:ext cx="3513025" cy="432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latin typeface="Arial"/>
                <a:cs typeface="Arial"/>
              </a:rPr>
              <a:t>Deploy multi-tier application</a:t>
            </a:r>
          </a:p>
        </p:txBody>
      </p:sp>
      <p:sp>
        <p:nvSpPr>
          <p:cNvPr id="38" name="Rectangle 37"/>
          <p:cNvSpPr/>
          <p:nvPr/>
        </p:nvSpPr>
        <p:spPr>
          <a:xfrm>
            <a:off x="2675784" y="1830378"/>
            <a:ext cx="3513025" cy="432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latin typeface="Arial"/>
                <a:cs typeface="Arial"/>
              </a:rPr>
              <a:t>Configure multi-tier application</a:t>
            </a:r>
          </a:p>
        </p:txBody>
      </p:sp>
      <p:sp>
        <p:nvSpPr>
          <p:cNvPr id="39" name="Rectangle 38"/>
          <p:cNvSpPr/>
          <p:nvPr/>
        </p:nvSpPr>
        <p:spPr>
          <a:xfrm>
            <a:off x="2675784" y="780644"/>
            <a:ext cx="3513025" cy="432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rgbClr val="000000"/>
                </a:solidFill>
                <a:latin typeface="Arial"/>
                <a:cs typeface="Arial"/>
              </a:rPr>
              <a:t>Run and Analyze Test, Manual Approvals</a:t>
            </a:r>
            <a:endParaRPr lang="en-US" dirty="0">
              <a:solidFill>
                <a:srgbClr val="000000"/>
              </a:solidFill>
              <a:latin typeface="Arial"/>
              <a:cs typeface="Arial"/>
            </a:endParaRPr>
          </a:p>
        </p:txBody>
      </p:sp>
      <p:sp>
        <p:nvSpPr>
          <p:cNvPr id="40" name="Rectangle 39"/>
          <p:cNvSpPr/>
          <p:nvPr/>
        </p:nvSpPr>
        <p:spPr>
          <a:xfrm>
            <a:off x="2675784" y="1305511"/>
            <a:ext cx="3513025" cy="432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000000"/>
                </a:solidFill>
                <a:latin typeface="Arial"/>
                <a:cs typeface="Arial"/>
              </a:rPr>
              <a:t>Configure Test </a:t>
            </a:r>
          </a:p>
        </p:txBody>
      </p:sp>
      <p:cxnSp>
        <p:nvCxnSpPr>
          <p:cNvPr id="41" name="Straight Arrow Connector 40"/>
          <p:cNvCxnSpPr/>
          <p:nvPr/>
        </p:nvCxnSpPr>
        <p:spPr>
          <a:xfrm>
            <a:off x="6482506" y="2971195"/>
            <a:ext cx="0" cy="2172305"/>
          </a:xfrm>
          <a:prstGeom prst="straightConnector1">
            <a:avLst/>
          </a:prstGeom>
          <a:ln>
            <a:solidFill>
              <a:srgbClr val="003A63"/>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16010" y="155458"/>
            <a:ext cx="8270790" cy="746418"/>
          </a:xfrm>
          <a:prstGeom prst="rect">
            <a:avLst/>
          </a:prstGeom>
          <a:no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5" name="Diagram 44"/>
          <p:cNvGraphicFramePr/>
          <p:nvPr>
            <p:extLst>
              <p:ext uri="{D42A27DB-BD31-4B8C-83A1-F6EECF244321}">
                <p14:modId xmlns:p14="http://schemas.microsoft.com/office/powerpoint/2010/main" val="3669558636"/>
              </p:ext>
            </p:extLst>
          </p:nvPr>
        </p:nvGraphicFramePr>
        <p:xfrm>
          <a:off x="416010" y="142594"/>
          <a:ext cx="8089842" cy="4162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TextBox 46"/>
          <p:cNvSpPr txBox="1"/>
          <p:nvPr/>
        </p:nvSpPr>
        <p:spPr>
          <a:xfrm>
            <a:off x="6608491" y="1430054"/>
            <a:ext cx="2398812" cy="523220"/>
          </a:xfrm>
          <a:prstGeom prst="rect">
            <a:avLst/>
          </a:prstGeom>
          <a:noFill/>
        </p:spPr>
        <p:txBody>
          <a:bodyPr wrap="square" rtlCol="0">
            <a:spAutoFit/>
          </a:bodyPr>
          <a:lstStyle/>
          <a:p>
            <a:r>
              <a:rPr lang="en-US" sz="1400" dirty="0" smtClean="0"/>
              <a:t>APPLICATION RELEASE AUTOMATION</a:t>
            </a:r>
            <a:endParaRPr lang="en-US" sz="1400" dirty="0"/>
          </a:p>
        </p:txBody>
      </p:sp>
      <p:cxnSp>
        <p:nvCxnSpPr>
          <p:cNvPr id="48" name="Straight Arrow Connector 47"/>
          <p:cNvCxnSpPr/>
          <p:nvPr/>
        </p:nvCxnSpPr>
        <p:spPr>
          <a:xfrm>
            <a:off x="6471428" y="678072"/>
            <a:ext cx="2215372" cy="0"/>
          </a:xfrm>
          <a:prstGeom prst="straightConnector1">
            <a:avLst/>
          </a:prstGeom>
          <a:ln>
            <a:solidFill>
              <a:srgbClr val="003A63"/>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6471428" y="671966"/>
            <a:ext cx="11078" cy="2212160"/>
          </a:xfrm>
          <a:prstGeom prst="straightConnector1">
            <a:avLst/>
          </a:prstGeom>
          <a:ln>
            <a:solidFill>
              <a:srgbClr val="003A63"/>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6608491" y="3526870"/>
            <a:ext cx="2398812" cy="523220"/>
          </a:xfrm>
          <a:prstGeom prst="rect">
            <a:avLst/>
          </a:prstGeom>
          <a:noFill/>
        </p:spPr>
        <p:txBody>
          <a:bodyPr wrap="square" rtlCol="0">
            <a:spAutoFit/>
          </a:bodyPr>
          <a:lstStyle/>
          <a:p>
            <a:r>
              <a:rPr lang="en-US" sz="1400" dirty="0" smtClean="0"/>
              <a:t>CONFIGURATION MANAGEMENT</a:t>
            </a:r>
            <a:endParaRPr lang="en-US" sz="1400" dirty="0"/>
          </a:p>
        </p:txBody>
      </p:sp>
      <p:graphicFrame>
        <p:nvGraphicFramePr>
          <p:cNvPr id="56" name="Diagram 55"/>
          <p:cNvGraphicFramePr/>
          <p:nvPr>
            <p:extLst>
              <p:ext uri="{D42A27DB-BD31-4B8C-83A1-F6EECF244321}">
                <p14:modId xmlns:p14="http://schemas.microsoft.com/office/powerpoint/2010/main" val="270300801"/>
              </p:ext>
            </p:extLst>
          </p:nvPr>
        </p:nvGraphicFramePr>
        <p:xfrm>
          <a:off x="414459" y="142631"/>
          <a:ext cx="8089842" cy="4162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7" name="Picture 56"/>
          <p:cNvPicPr>
            <a:picLocks noChangeAspect="1"/>
          </p:cNvPicPr>
          <p:nvPr/>
        </p:nvPicPr>
        <p:blipFill>
          <a:blip r:embed="rId14"/>
          <a:stretch>
            <a:fillRect/>
          </a:stretch>
        </p:blipFill>
        <p:spPr>
          <a:xfrm>
            <a:off x="6608491" y="4077721"/>
            <a:ext cx="375314" cy="368806"/>
          </a:xfrm>
          <a:prstGeom prst="rect">
            <a:avLst/>
          </a:prstGeom>
        </p:spPr>
      </p:pic>
      <p:pic>
        <p:nvPicPr>
          <p:cNvPr id="58" name="Picture 57"/>
          <p:cNvPicPr>
            <a:picLocks noChangeAspect="1"/>
          </p:cNvPicPr>
          <p:nvPr/>
        </p:nvPicPr>
        <p:blipFill>
          <a:blip r:embed="rId15"/>
          <a:stretch>
            <a:fillRect/>
          </a:stretch>
        </p:blipFill>
        <p:spPr>
          <a:xfrm>
            <a:off x="7084401" y="4077721"/>
            <a:ext cx="470885" cy="463696"/>
          </a:xfrm>
          <a:prstGeom prst="rect">
            <a:avLst/>
          </a:prstGeom>
        </p:spPr>
      </p:pic>
      <p:pic>
        <p:nvPicPr>
          <p:cNvPr id="59" name="Picture 58"/>
          <p:cNvPicPr>
            <a:picLocks noChangeAspect="1"/>
          </p:cNvPicPr>
          <p:nvPr/>
        </p:nvPicPr>
        <p:blipFill rotWithShape="1">
          <a:blip r:embed="rId16"/>
          <a:srcRect r="82008" b="361"/>
          <a:stretch/>
        </p:blipFill>
        <p:spPr>
          <a:xfrm>
            <a:off x="6623058" y="1953274"/>
            <a:ext cx="356408" cy="375575"/>
          </a:xfrm>
          <a:prstGeom prst="rect">
            <a:avLst/>
          </a:prstGeom>
        </p:spPr>
      </p:pic>
    </p:spTree>
    <p:custDataLst>
      <p:tags r:id="rId1"/>
    </p:custDataLst>
    <p:extLst>
      <p:ext uri="{BB962C8B-B14F-4D97-AF65-F5344CB8AC3E}">
        <p14:creationId xmlns:p14="http://schemas.microsoft.com/office/powerpoint/2010/main" val="3082874841"/>
      </p:ext>
    </p:extLst>
  </p:cSld>
  <p:clrMapOvr>
    <a:masterClrMapping/>
  </p:clrMapOvr>
  <mc:AlternateContent xmlns:mc="http://schemas.openxmlformats.org/markup-compatibility/2006" xmlns:p14="http://schemas.microsoft.com/office/powerpoint/2010/main">
    <mc:Choice Requires="p14">
      <p:transition p14:dur="0" advTm="120127"/>
    </mc:Choice>
    <mc:Fallback xmlns="">
      <p:transition xmlns:p14="http://schemas.microsoft.com/office/powerpoint/2010/main" advTm="1201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graphicEl>
                                              <a:dgm id="{8F1ABB0A-0DD3-504D-8860-4DDC17346E3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graphicEl>
                                              <a:dgm id="{D1427B2F-CC59-374F-AB50-E596A30B9F6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graphicEl>
                                              <a:dgm id="{B06A9F08-CF4F-554A-80C8-A2AAB8AE44D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graphicEl>
                                              <a:dgm id="{8F1ABB0A-0DD3-504D-8860-4DDC17346E3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graphicEl>
                                              <a:dgm id="{D1427B2F-CC59-374F-AB50-E596A30B9F6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graphicEl>
                                              <a:dgm id="{B06A9F08-CF4F-554A-80C8-A2AAB8AE44D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3" grpId="0" animBg="1"/>
      <p:bldP spid="34" grpId="0" animBg="1"/>
      <p:bldP spid="35" grpId="0" animBg="1"/>
      <p:bldP spid="36" grpId="0" animBg="1"/>
      <p:bldP spid="37" grpId="0" animBg="1"/>
      <p:bldP spid="38" grpId="0" animBg="1"/>
      <p:bldP spid="39" grpId="0" animBg="1"/>
      <p:bldP spid="40" grpId="0" animBg="1"/>
      <p:bldGraphic spid="45" grpId="0">
        <p:bldSub>
          <a:bldDgm/>
        </p:bldSub>
      </p:bldGraphic>
      <p:bldP spid="47" grpId="0"/>
      <p:bldP spid="54" grpId="0"/>
      <p:bldGraphic spid="56" grpId="0">
        <p:bldSub>
          <a:bldDgm/>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PACE LAYERED APPLICATION STRATEGY</a:t>
            </a:r>
            <a:endParaRPr lang="en-US" dirty="0"/>
          </a:p>
        </p:txBody>
      </p:sp>
      <p:sp>
        <p:nvSpPr>
          <p:cNvPr id="5" name="Freeform 4"/>
          <p:cNvSpPr/>
          <p:nvPr/>
        </p:nvSpPr>
        <p:spPr>
          <a:xfrm>
            <a:off x="2283757" y="1090014"/>
            <a:ext cx="5170875" cy="993986"/>
          </a:xfrm>
          <a:custGeom>
            <a:avLst/>
            <a:gdLst>
              <a:gd name="connsiteX0" fmla="*/ 0 w 2566131"/>
              <a:gd name="connsiteY0" fmla="*/ 165668 h 993986"/>
              <a:gd name="connsiteX1" fmla="*/ 165668 w 2566131"/>
              <a:gd name="connsiteY1" fmla="*/ 0 h 993986"/>
              <a:gd name="connsiteX2" fmla="*/ 2400463 w 2566131"/>
              <a:gd name="connsiteY2" fmla="*/ 0 h 993986"/>
              <a:gd name="connsiteX3" fmla="*/ 2566131 w 2566131"/>
              <a:gd name="connsiteY3" fmla="*/ 165668 h 993986"/>
              <a:gd name="connsiteX4" fmla="*/ 2566131 w 2566131"/>
              <a:gd name="connsiteY4" fmla="*/ 828318 h 993986"/>
              <a:gd name="connsiteX5" fmla="*/ 2400463 w 2566131"/>
              <a:gd name="connsiteY5" fmla="*/ 993986 h 993986"/>
              <a:gd name="connsiteX6" fmla="*/ 165668 w 2566131"/>
              <a:gd name="connsiteY6" fmla="*/ 993986 h 993986"/>
              <a:gd name="connsiteX7" fmla="*/ 0 w 2566131"/>
              <a:gd name="connsiteY7" fmla="*/ 828318 h 993986"/>
              <a:gd name="connsiteX8" fmla="*/ 0 w 2566131"/>
              <a:gd name="connsiteY8" fmla="*/ 165668 h 99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6131" h="993986">
                <a:moveTo>
                  <a:pt x="0" y="165668"/>
                </a:moveTo>
                <a:cubicBezTo>
                  <a:pt x="0" y="74172"/>
                  <a:pt x="74172" y="0"/>
                  <a:pt x="165668" y="0"/>
                </a:cubicBezTo>
                <a:lnTo>
                  <a:pt x="2400463" y="0"/>
                </a:lnTo>
                <a:cubicBezTo>
                  <a:pt x="2491959" y="0"/>
                  <a:pt x="2566131" y="74172"/>
                  <a:pt x="2566131" y="165668"/>
                </a:cubicBezTo>
                <a:lnTo>
                  <a:pt x="2566131" y="828318"/>
                </a:lnTo>
                <a:cubicBezTo>
                  <a:pt x="2566131" y="919814"/>
                  <a:pt x="2491959" y="993986"/>
                  <a:pt x="2400463" y="993986"/>
                </a:cubicBezTo>
                <a:lnTo>
                  <a:pt x="165668" y="993986"/>
                </a:lnTo>
                <a:cubicBezTo>
                  <a:pt x="74172" y="993986"/>
                  <a:pt x="0" y="919814"/>
                  <a:pt x="0" y="828318"/>
                </a:cubicBezTo>
                <a:lnTo>
                  <a:pt x="0" y="165668"/>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43772" tIns="96147" rIns="143772" bIns="96147" numCol="1" spcCol="1270" anchor="ctr" anchorCtr="0">
            <a:noAutofit/>
          </a:bodyPr>
          <a:lstStyle/>
          <a:p>
            <a:pPr lvl="0" algn="ctr" defTabSz="1111250">
              <a:lnSpc>
                <a:spcPct val="90000"/>
              </a:lnSpc>
              <a:spcBef>
                <a:spcPct val="0"/>
              </a:spcBef>
              <a:spcAft>
                <a:spcPct val="35000"/>
              </a:spcAft>
            </a:pPr>
            <a:r>
              <a:rPr lang="en-US" sz="2500" kern="1200" dirty="0" smtClean="0"/>
              <a:t>Systems of Innovation</a:t>
            </a:r>
            <a:endParaRPr lang="en-US" sz="2500" kern="1200" dirty="0"/>
          </a:p>
        </p:txBody>
      </p:sp>
      <p:sp>
        <p:nvSpPr>
          <p:cNvPr id="7" name="Freeform 6"/>
          <p:cNvSpPr/>
          <p:nvPr/>
        </p:nvSpPr>
        <p:spPr>
          <a:xfrm>
            <a:off x="2283757" y="2281106"/>
            <a:ext cx="5170875" cy="993986"/>
          </a:xfrm>
          <a:custGeom>
            <a:avLst/>
            <a:gdLst>
              <a:gd name="connsiteX0" fmla="*/ 0 w 2566131"/>
              <a:gd name="connsiteY0" fmla="*/ 165668 h 993986"/>
              <a:gd name="connsiteX1" fmla="*/ 165668 w 2566131"/>
              <a:gd name="connsiteY1" fmla="*/ 0 h 993986"/>
              <a:gd name="connsiteX2" fmla="*/ 2400463 w 2566131"/>
              <a:gd name="connsiteY2" fmla="*/ 0 h 993986"/>
              <a:gd name="connsiteX3" fmla="*/ 2566131 w 2566131"/>
              <a:gd name="connsiteY3" fmla="*/ 165668 h 993986"/>
              <a:gd name="connsiteX4" fmla="*/ 2566131 w 2566131"/>
              <a:gd name="connsiteY4" fmla="*/ 828318 h 993986"/>
              <a:gd name="connsiteX5" fmla="*/ 2400463 w 2566131"/>
              <a:gd name="connsiteY5" fmla="*/ 993986 h 993986"/>
              <a:gd name="connsiteX6" fmla="*/ 165668 w 2566131"/>
              <a:gd name="connsiteY6" fmla="*/ 993986 h 993986"/>
              <a:gd name="connsiteX7" fmla="*/ 0 w 2566131"/>
              <a:gd name="connsiteY7" fmla="*/ 828318 h 993986"/>
              <a:gd name="connsiteX8" fmla="*/ 0 w 2566131"/>
              <a:gd name="connsiteY8" fmla="*/ 165668 h 99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6131" h="993986">
                <a:moveTo>
                  <a:pt x="0" y="165668"/>
                </a:moveTo>
                <a:cubicBezTo>
                  <a:pt x="0" y="74172"/>
                  <a:pt x="74172" y="0"/>
                  <a:pt x="165668" y="0"/>
                </a:cubicBezTo>
                <a:lnTo>
                  <a:pt x="2400463" y="0"/>
                </a:lnTo>
                <a:cubicBezTo>
                  <a:pt x="2491959" y="0"/>
                  <a:pt x="2566131" y="74172"/>
                  <a:pt x="2566131" y="165668"/>
                </a:cubicBezTo>
                <a:lnTo>
                  <a:pt x="2566131" y="828318"/>
                </a:lnTo>
                <a:cubicBezTo>
                  <a:pt x="2566131" y="919814"/>
                  <a:pt x="2491959" y="993986"/>
                  <a:pt x="2400463" y="993986"/>
                </a:cubicBezTo>
                <a:lnTo>
                  <a:pt x="165668" y="993986"/>
                </a:lnTo>
                <a:cubicBezTo>
                  <a:pt x="74172" y="993986"/>
                  <a:pt x="0" y="919814"/>
                  <a:pt x="0" y="828318"/>
                </a:cubicBezTo>
                <a:lnTo>
                  <a:pt x="0" y="165668"/>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43772" tIns="96147" rIns="143772" bIns="96147" numCol="1" spcCol="1270" anchor="ctr" anchorCtr="0">
            <a:noAutofit/>
          </a:bodyPr>
          <a:lstStyle/>
          <a:p>
            <a:pPr lvl="0" algn="ctr" defTabSz="1111250">
              <a:lnSpc>
                <a:spcPct val="90000"/>
              </a:lnSpc>
              <a:spcBef>
                <a:spcPct val="0"/>
              </a:spcBef>
              <a:spcAft>
                <a:spcPct val="35000"/>
              </a:spcAft>
            </a:pPr>
            <a:r>
              <a:rPr lang="en-US" sz="2500" kern="1200" dirty="0" smtClean="0"/>
              <a:t>Systems of Differentiation</a:t>
            </a:r>
            <a:endParaRPr lang="en-US" sz="2500" kern="1200" dirty="0"/>
          </a:p>
        </p:txBody>
      </p:sp>
      <p:sp>
        <p:nvSpPr>
          <p:cNvPr id="8" name="Freeform 7"/>
          <p:cNvSpPr/>
          <p:nvPr/>
        </p:nvSpPr>
        <p:spPr>
          <a:xfrm>
            <a:off x="2283757" y="3472198"/>
            <a:ext cx="5170875" cy="993986"/>
          </a:xfrm>
          <a:custGeom>
            <a:avLst/>
            <a:gdLst>
              <a:gd name="connsiteX0" fmla="*/ 0 w 2566131"/>
              <a:gd name="connsiteY0" fmla="*/ 165668 h 993986"/>
              <a:gd name="connsiteX1" fmla="*/ 165668 w 2566131"/>
              <a:gd name="connsiteY1" fmla="*/ 0 h 993986"/>
              <a:gd name="connsiteX2" fmla="*/ 2400463 w 2566131"/>
              <a:gd name="connsiteY2" fmla="*/ 0 h 993986"/>
              <a:gd name="connsiteX3" fmla="*/ 2566131 w 2566131"/>
              <a:gd name="connsiteY3" fmla="*/ 165668 h 993986"/>
              <a:gd name="connsiteX4" fmla="*/ 2566131 w 2566131"/>
              <a:gd name="connsiteY4" fmla="*/ 828318 h 993986"/>
              <a:gd name="connsiteX5" fmla="*/ 2400463 w 2566131"/>
              <a:gd name="connsiteY5" fmla="*/ 993986 h 993986"/>
              <a:gd name="connsiteX6" fmla="*/ 165668 w 2566131"/>
              <a:gd name="connsiteY6" fmla="*/ 993986 h 993986"/>
              <a:gd name="connsiteX7" fmla="*/ 0 w 2566131"/>
              <a:gd name="connsiteY7" fmla="*/ 828318 h 993986"/>
              <a:gd name="connsiteX8" fmla="*/ 0 w 2566131"/>
              <a:gd name="connsiteY8" fmla="*/ 165668 h 99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6131" h="993986">
                <a:moveTo>
                  <a:pt x="0" y="165668"/>
                </a:moveTo>
                <a:cubicBezTo>
                  <a:pt x="0" y="74172"/>
                  <a:pt x="74172" y="0"/>
                  <a:pt x="165668" y="0"/>
                </a:cubicBezTo>
                <a:lnTo>
                  <a:pt x="2400463" y="0"/>
                </a:lnTo>
                <a:cubicBezTo>
                  <a:pt x="2491959" y="0"/>
                  <a:pt x="2566131" y="74172"/>
                  <a:pt x="2566131" y="165668"/>
                </a:cubicBezTo>
                <a:lnTo>
                  <a:pt x="2566131" y="828318"/>
                </a:lnTo>
                <a:cubicBezTo>
                  <a:pt x="2566131" y="919814"/>
                  <a:pt x="2491959" y="993986"/>
                  <a:pt x="2400463" y="993986"/>
                </a:cubicBezTo>
                <a:lnTo>
                  <a:pt x="165668" y="993986"/>
                </a:lnTo>
                <a:cubicBezTo>
                  <a:pt x="74172" y="993986"/>
                  <a:pt x="0" y="919814"/>
                  <a:pt x="0" y="828318"/>
                </a:cubicBezTo>
                <a:lnTo>
                  <a:pt x="0" y="165668"/>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43772" tIns="96147" rIns="143772" bIns="96147" numCol="1" spcCol="1270" anchor="ctr" anchorCtr="0">
            <a:noAutofit/>
          </a:bodyPr>
          <a:lstStyle/>
          <a:p>
            <a:pPr lvl="0" algn="ctr" defTabSz="1111250">
              <a:lnSpc>
                <a:spcPct val="90000"/>
              </a:lnSpc>
              <a:spcBef>
                <a:spcPct val="0"/>
              </a:spcBef>
              <a:spcAft>
                <a:spcPct val="35000"/>
              </a:spcAft>
            </a:pPr>
            <a:r>
              <a:rPr lang="en-US" sz="2500" kern="1200" dirty="0" smtClean="0"/>
              <a:t>Systems </a:t>
            </a:r>
            <a:r>
              <a:rPr lang="en-US" sz="2500" kern="1200" smtClean="0"/>
              <a:t>of Record</a:t>
            </a:r>
            <a:endParaRPr lang="en-US" sz="2500" kern="1200" dirty="0"/>
          </a:p>
        </p:txBody>
      </p:sp>
      <p:cxnSp>
        <p:nvCxnSpPr>
          <p:cNvPr id="11" name="Straight Arrow Connector 10"/>
          <p:cNvCxnSpPr/>
          <p:nvPr/>
        </p:nvCxnSpPr>
        <p:spPr>
          <a:xfrm flipH="1" flipV="1">
            <a:off x="1927738" y="1090014"/>
            <a:ext cx="11340" cy="337617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rot="16200000">
            <a:off x="1402498" y="2727882"/>
            <a:ext cx="914400" cy="914400"/>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2000" dirty="0" smtClean="0"/>
              <a:t>Rate of Change</a:t>
            </a:r>
          </a:p>
        </p:txBody>
      </p:sp>
      <p:pic>
        <p:nvPicPr>
          <p:cNvPr id="13" name="Picture 12"/>
          <p:cNvPicPr>
            <a:picLocks noChangeAspect="1"/>
          </p:cNvPicPr>
          <p:nvPr/>
        </p:nvPicPr>
        <p:blipFill>
          <a:blip r:embed="rId3"/>
          <a:stretch>
            <a:fillRect/>
          </a:stretch>
        </p:blipFill>
        <p:spPr>
          <a:xfrm>
            <a:off x="1370054" y="1090014"/>
            <a:ext cx="372673" cy="372673"/>
          </a:xfrm>
          <a:prstGeom prst="rect">
            <a:avLst/>
          </a:prstGeom>
        </p:spPr>
      </p:pic>
      <p:pic>
        <p:nvPicPr>
          <p:cNvPr id="14" name="Picture 13"/>
          <p:cNvPicPr>
            <a:picLocks noChangeAspect="1"/>
          </p:cNvPicPr>
          <p:nvPr/>
        </p:nvPicPr>
        <p:blipFill>
          <a:blip r:embed="rId4"/>
          <a:stretch>
            <a:fillRect/>
          </a:stretch>
        </p:blipFill>
        <p:spPr>
          <a:xfrm>
            <a:off x="1373150" y="4094759"/>
            <a:ext cx="438912" cy="438912"/>
          </a:xfrm>
          <a:prstGeom prst="rect">
            <a:avLst/>
          </a:prstGeom>
        </p:spPr>
      </p:pic>
    </p:spTree>
    <p:extLst>
      <p:ext uri="{BB962C8B-B14F-4D97-AF65-F5344CB8AC3E}">
        <p14:creationId xmlns:p14="http://schemas.microsoft.com/office/powerpoint/2010/main" val="2076157846"/>
      </p:ext>
    </p:extLst>
  </p:cSld>
  <p:clrMapOvr>
    <a:masterClrMapping/>
  </p:clrMapOvr>
  <mc:AlternateContent xmlns:mc="http://schemas.openxmlformats.org/markup-compatibility/2006" xmlns:p14="http://schemas.microsoft.com/office/powerpoint/2010/main">
    <mc:Choice Requires="p14">
      <p:transition p14:dur="0" advTm="3003"/>
    </mc:Choice>
    <mc:Fallback xmlns="">
      <p:transition xmlns:p14="http://schemas.microsoft.com/office/powerpoint/2010/main" advTm="3003"/>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BIMODAL IT</a:t>
            </a:r>
            <a:endParaRPr lang="en-US" dirty="0"/>
          </a:p>
        </p:txBody>
      </p:sp>
      <p:pic>
        <p:nvPicPr>
          <p:cNvPr id="7" name="Picture 6" descr="2533490387_a7fc7df662_o.jpg"/>
          <p:cNvPicPr>
            <a:picLocks noChangeAspect="1"/>
          </p:cNvPicPr>
          <p:nvPr/>
        </p:nvPicPr>
        <p:blipFill rotWithShape="1">
          <a:blip r:embed="rId3" cstate="print">
            <a:extLst>
              <a:ext uri="{28A0092B-C50C-407E-A947-70E740481C1C}">
                <a14:useLocalDpi xmlns:a14="http://schemas.microsoft.com/office/drawing/2010/main" val="0"/>
              </a:ext>
            </a:extLst>
          </a:blip>
          <a:srcRect l="10206" r="18541"/>
          <a:stretch/>
        </p:blipFill>
        <p:spPr>
          <a:xfrm>
            <a:off x="805117" y="1088505"/>
            <a:ext cx="3814022" cy="3568563"/>
          </a:xfrm>
          <a:prstGeom prst="rect">
            <a:avLst/>
          </a:prstGeom>
        </p:spPr>
      </p:pic>
      <p:pic>
        <p:nvPicPr>
          <p:cNvPr id="10" name="Picture 9" descr="4615031180_678c15e1c9_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372" y="686067"/>
            <a:ext cx="2515726" cy="3787113"/>
          </a:xfrm>
          <a:prstGeom prst="rect">
            <a:avLst/>
          </a:prstGeom>
        </p:spPr>
      </p:pic>
    </p:spTree>
    <p:extLst>
      <p:ext uri="{BB962C8B-B14F-4D97-AF65-F5344CB8AC3E}">
        <p14:creationId xmlns:p14="http://schemas.microsoft.com/office/powerpoint/2010/main" val="3532281865"/>
      </p:ext>
    </p:extLst>
  </p:cSld>
  <p:clrMapOvr>
    <a:masterClrMapping/>
  </p:clrMapOvr>
  <mc:AlternateContent xmlns:mc="http://schemas.openxmlformats.org/markup-compatibility/2006" xmlns:p14="http://schemas.microsoft.com/office/powerpoint/2010/main">
    <mc:Choice Requires="p14">
      <p:transition p14:dur="0" advTm="34758"/>
    </mc:Choice>
    <mc:Fallback xmlns="">
      <p:transition xmlns:p14="http://schemas.microsoft.com/office/powerpoint/2010/main" advTm="34758"/>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MIND THE GAP</a:t>
            </a:r>
            <a:endParaRPr lang="en-US" dirty="0"/>
          </a:p>
        </p:txBody>
      </p:sp>
      <p:grpSp>
        <p:nvGrpSpPr>
          <p:cNvPr id="6" name="Group 5"/>
          <p:cNvGrpSpPr/>
          <p:nvPr/>
        </p:nvGrpSpPr>
        <p:grpSpPr>
          <a:xfrm>
            <a:off x="24639" y="2592686"/>
            <a:ext cx="9070981" cy="461665"/>
            <a:chOff x="73019" y="2516486"/>
            <a:chExt cx="9070981" cy="461665"/>
          </a:xfrm>
        </p:grpSpPr>
        <p:cxnSp>
          <p:nvCxnSpPr>
            <p:cNvPr id="5" name="Straight Connector 4"/>
            <p:cNvCxnSpPr/>
            <p:nvPr/>
          </p:nvCxnSpPr>
          <p:spPr>
            <a:xfrm>
              <a:off x="1247647" y="2771005"/>
              <a:ext cx="6448553" cy="0"/>
            </a:xfrm>
            <a:prstGeom prst="line">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73019" y="2516486"/>
              <a:ext cx="1313435" cy="461665"/>
            </a:xfrm>
            <a:prstGeom prst="rect">
              <a:avLst/>
            </a:prstGeom>
          </p:spPr>
          <p:txBody>
            <a:bodyPr wrap="square">
              <a:spAutoFit/>
            </a:bodyPr>
            <a:lstStyle/>
            <a:p>
              <a:pPr algn="ctr"/>
              <a:r>
                <a:rPr lang="en-US" sz="1200" dirty="0" smtClean="0">
                  <a:solidFill>
                    <a:schemeClr val="tx2"/>
                  </a:solidFill>
                </a:rPr>
                <a:t>Traditional Release</a:t>
              </a:r>
            </a:p>
          </p:txBody>
        </p:sp>
        <p:sp>
          <p:nvSpPr>
            <p:cNvPr id="31" name="Rectangle 30"/>
            <p:cNvSpPr/>
            <p:nvPr/>
          </p:nvSpPr>
          <p:spPr>
            <a:xfrm>
              <a:off x="7608923" y="2516486"/>
              <a:ext cx="1535077" cy="461665"/>
            </a:xfrm>
            <a:prstGeom prst="rect">
              <a:avLst/>
            </a:prstGeom>
          </p:spPr>
          <p:txBody>
            <a:bodyPr wrap="square">
              <a:spAutoFit/>
            </a:bodyPr>
            <a:lstStyle/>
            <a:p>
              <a:pPr algn="ctr"/>
              <a:r>
                <a:rPr lang="en-US" sz="1200" dirty="0" smtClean="0">
                  <a:solidFill>
                    <a:schemeClr val="tx2"/>
                  </a:solidFill>
                </a:rPr>
                <a:t>Continuous </a:t>
              </a:r>
            </a:p>
            <a:p>
              <a:pPr algn="ctr"/>
              <a:r>
                <a:rPr lang="en-US" sz="1200" dirty="0" smtClean="0">
                  <a:solidFill>
                    <a:schemeClr val="tx2"/>
                  </a:solidFill>
                </a:rPr>
                <a:t>Delivery</a:t>
              </a:r>
            </a:p>
          </p:txBody>
        </p:sp>
      </p:grpSp>
      <p:grpSp>
        <p:nvGrpSpPr>
          <p:cNvPr id="7" name="Group 6"/>
          <p:cNvGrpSpPr/>
          <p:nvPr/>
        </p:nvGrpSpPr>
        <p:grpSpPr>
          <a:xfrm>
            <a:off x="3580998" y="895350"/>
            <a:ext cx="1905987" cy="3962400"/>
            <a:chOff x="3629378" y="819150"/>
            <a:chExt cx="1905987" cy="3962400"/>
          </a:xfrm>
        </p:grpSpPr>
        <p:cxnSp>
          <p:nvCxnSpPr>
            <p:cNvPr id="40" name="Straight Connector 39"/>
            <p:cNvCxnSpPr/>
            <p:nvPr/>
          </p:nvCxnSpPr>
          <p:spPr>
            <a:xfrm flipH="1" flipV="1">
              <a:off x="4572000" y="1404761"/>
              <a:ext cx="28446" cy="2757544"/>
            </a:xfrm>
            <a:prstGeom prst="line">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3767666" y="4258330"/>
              <a:ext cx="1660454" cy="523220"/>
            </a:xfrm>
            <a:prstGeom prst="rect">
              <a:avLst/>
            </a:prstGeom>
          </p:spPr>
          <p:txBody>
            <a:bodyPr wrap="square">
              <a:spAutoFit/>
            </a:bodyPr>
            <a:lstStyle/>
            <a:p>
              <a:pPr algn="ctr"/>
              <a:r>
                <a:rPr lang="en-US" sz="1400" dirty="0" smtClean="0">
                  <a:solidFill>
                    <a:schemeClr val="tx2"/>
                  </a:solidFill>
                </a:rPr>
                <a:t>Simple use case, </a:t>
              </a:r>
              <a:br>
                <a:rPr lang="en-US" sz="1400" dirty="0" smtClean="0">
                  <a:solidFill>
                    <a:schemeClr val="tx2"/>
                  </a:solidFill>
                </a:rPr>
              </a:br>
              <a:r>
                <a:rPr lang="en-US" sz="1400" dirty="0" smtClean="0">
                  <a:solidFill>
                    <a:schemeClr val="tx2"/>
                  </a:solidFill>
                </a:rPr>
                <a:t>1 Application</a:t>
              </a:r>
            </a:p>
          </p:txBody>
        </p:sp>
        <p:sp>
          <p:nvSpPr>
            <p:cNvPr id="33" name="Rectangle 32"/>
            <p:cNvSpPr/>
            <p:nvPr/>
          </p:nvSpPr>
          <p:spPr>
            <a:xfrm>
              <a:off x="3629378" y="819150"/>
              <a:ext cx="1905987" cy="523220"/>
            </a:xfrm>
            <a:prstGeom prst="rect">
              <a:avLst/>
            </a:prstGeom>
          </p:spPr>
          <p:txBody>
            <a:bodyPr wrap="square" anchor="b">
              <a:spAutoFit/>
            </a:bodyPr>
            <a:lstStyle/>
            <a:p>
              <a:pPr algn="ctr"/>
              <a:r>
                <a:rPr lang="en-US" sz="1400" dirty="0" smtClean="0">
                  <a:solidFill>
                    <a:schemeClr val="tx2"/>
                  </a:solidFill>
                </a:rPr>
                <a:t>Complex use cases, “n” Applications</a:t>
              </a:r>
            </a:p>
          </p:txBody>
        </p:sp>
      </p:grpSp>
      <p:sp>
        <p:nvSpPr>
          <p:cNvPr id="4" name="Rectangle 3"/>
          <p:cNvSpPr/>
          <p:nvPr/>
        </p:nvSpPr>
        <p:spPr>
          <a:xfrm>
            <a:off x="72567" y="2969683"/>
            <a:ext cx="2133600" cy="430887"/>
          </a:xfrm>
          <a:prstGeom prst="rect">
            <a:avLst/>
          </a:prstGeom>
        </p:spPr>
        <p:txBody>
          <a:bodyPr wrap="square">
            <a:spAutoFit/>
          </a:bodyPr>
          <a:lstStyle/>
          <a:p>
            <a:pPr marL="112713" indent="-112713"/>
            <a:r>
              <a:rPr lang="en-US" sz="1100" i="1" dirty="0" smtClean="0">
                <a:solidFill>
                  <a:srgbClr val="01A1E7"/>
                </a:solidFill>
              </a:rPr>
              <a:t>“Big Bang” releases</a:t>
            </a:r>
          </a:p>
          <a:p>
            <a:pPr marL="112713" indent="-112713"/>
            <a:endParaRPr lang="en-US" sz="1100" i="1" dirty="0">
              <a:solidFill>
                <a:srgbClr val="01A1E7"/>
              </a:solidFill>
            </a:endParaRPr>
          </a:p>
        </p:txBody>
      </p:sp>
      <p:sp>
        <p:nvSpPr>
          <p:cNvPr id="35" name="Rectangle 34"/>
          <p:cNvSpPr/>
          <p:nvPr/>
        </p:nvSpPr>
        <p:spPr>
          <a:xfrm>
            <a:off x="6635596" y="2380868"/>
            <a:ext cx="2438400" cy="261610"/>
          </a:xfrm>
          <a:prstGeom prst="rect">
            <a:avLst/>
          </a:prstGeom>
        </p:spPr>
        <p:txBody>
          <a:bodyPr wrap="square">
            <a:spAutoFit/>
          </a:bodyPr>
          <a:lstStyle/>
          <a:p>
            <a:pPr marL="112713" indent="-112713" algn="r"/>
            <a:r>
              <a:rPr lang="en-US" sz="1100" i="1" dirty="0" smtClean="0">
                <a:solidFill>
                  <a:schemeClr val="accent1"/>
                </a:solidFill>
              </a:rPr>
              <a:t>Frequent, small batches</a:t>
            </a:r>
          </a:p>
        </p:txBody>
      </p:sp>
      <p:sp>
        <p:nvSpPr>
          <p:cNvPr id="3" name="Oval 2"/>
          <p:cNvSpPr/>
          <p:nvPr/>
        </p:nvSpPr>
        <p:spPr>
          <a:xfrm>
            <a:off x="561220" y="1554779"/>
            <a:ext cx="4038600" cy="1093171"/>
          </a:xfrm>
          <a:prstGeom prst="ellipse">
            <a:avLst/>
          </a:prstGeom>
          <a:solidFill>
            <a:schemeClr val="accent5">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b="1" dirty="0" smtClean="0"/>
              <a:t>Traditional Release Management Tools are here</a:t>
            </a:r>
          </a:p>
        </p:txBody>
      </p:sp>
      <p:sp>
        <p:nvSpPr>
          <p:cNvPr id="12" name="Oval 11"/>
          <p:cNvSpPr/>
          <p:nvPr/>
        </p:nvSpPr>
        <p:spPr>
          <a:xfrm>
            <a:off x="4467176" y="3028950"/>
            <a:ext cx="4038600" cy="1093171"/>
          </a:xfrm>
          <a:prstGeom prst="ellipse">
            <a:avLst/>
          </a:prstGeom>
          <a:solidFill>
            <a:schemeClr val="accent5">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b="1" dirty="0" smtClean="0"/>
              <a:t>Next-Gen CD Pipeline Tools are here</a:t>
            </a:r>
          </a:p>
        </p:txBody>
      </p:sp>
    </p:spTree>
    <p:custDataLst>
      <p:tags r:id="rId1"/>
    </p:custDataLst>
    <p:extLst>
      <p:ext uri="{BB962C8B-B14F-4D97-AF65-F5344CB8AC3E}">
        <p14:creationId xmlns:p14="http://schemas.microsoft.com/office/powerpoint/2010/main" val="772547967"/>
      </p:ext>
    </p:extLst>
  </p:cSld>
  <p:clrMapOvr>
    <a:masterClrMapping/>
  </p:clrMapOvr>
  <mc:AlternateContent xmlns:mc="http://schemas.openxmlformats.org/markup-compatibility/2006" xmlns:p14="http://schemas.microsoft.com/office/powerpoint/2010/main">
    <mc:Choice Requires="p14">
      <p:transition p14:dur="0" advTm="112328"/>
    </mc:Choice>
    <mc:Fallback xmlns="">
      <p:transition xmlns:p14="http://schemas.microsoft.com/office/powerpoint/2010/main" advTm="11232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p:bldP spid="3"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5.5|9.2"/>
</p:tagLst>
</file>

<file path=ppt/tags/tag2.xml><?xml version="1.0" encoding="utf-8"?>
<p:tagLst xmlns:a="http://schemas.openxmlformats.org/drawingml/2006/main" xmlns:r="http://schemas.openxmlformats.org/officeDocument/2006/relationships" xmlns:p="http://schemas.openxmlformats.org/presentationml/2006/main">
  <p:tag name="TIMING" val="|13.8|16.7|6.6|8.2|3.3|4.4|16.3|12.8"/>
</p:tagLst>
</file>

<file path=ppt/tags/tag3.xml><?xml version="1.0" encoding="utf-8"?>
<p:tagLst xmlns:a="http://schemas.openxmlformats.org/drawingml/2006/main" xmlns:r="http://schemas.openxmlformats.org/officeDocument/2006/relationships" xmlns:p="http://schemas.openxmlformats.org/presentationml/2006/main">
  <p:tag name="TIMING" val="|34.2|21.7|68|3.5"/>
</p:tagLst>
</file>

<file path=ppt/tags/tag4.xml><?xml version="1.0" encoding="utf-8"?>
<p:tagLst xmlns:a="http://schemas.openxmlformats.org/drawingml/2006/main" xmlns:r="http://schemas.openxmlformats.org/officeDocument/2006/relationships" xmlns:p="http://schemas.openxmlformats.org/presentationml/2006/main">
  <p:tag name="TIMING" val="|3.2|12|1.9|1.8|10.6|7.5|3.8|19.1|0.6|9.8|18.5|7.7"/>
</p:tagLst>
</file>

<file path=ppt/tags/tag5.xml><?xml version="1.0" encoding="utf-8"?>
<p:tagLst xmlns:a="http://schemas.openxmlformats.org/drawingml/2006/main" xmlns:r="http://schemas.openxmlformats.org/officeDocument/2006/relationships" xmlns:p="http://schemas.openxmlformats.org/presentationml/2006/main">
  <p:tag name="TIMING" val="|7.4|33.7"/>
</p:tagLst>
</file>

<file path=ppt/tags/tag6.xml><?xml version="1.0" encoding="utf-8"?>
<p:tagLst xmlns:a="http://schemas.openxmlformats.org/drawingml/2006/main" xmlns:r="http://schemas.openxmlformats.org/officeDocument/2006/relationships" xmlns:p="http://schemas.openxmlformats.org/presentationml/2006/main">
  <p:tag name="TIMING" val="|0.8|6.6|39.6"/>
</p:tagLst>
</file>

<file path=ppt/tags/tag7.xml><?xml version="1.0" encoding="utf-8"?>
<p:tagLst xmlns:a="http://schemas.openxmlformats.org/drawingml/2006/main" xmlns:r="http://schemas.openxmlformats.org/officeDocument/2006/relationships" xmlns:p="http://schemas.openxmlformats.org/presentationml/2006/main">
  <p:tag name="TIMING" val="|1|4.5|6.9|10.9|8.8"/>
</p:tagLst>
</file>

<file path=ppt/theme/theme1.xml><?xml version="1.0" encoding="utf-8"?>
<a:theme xmlns:a="http://schemas.openxmlformats.org/drawingml/2006/main" name="Electric Cloud - Master Template">
  <a:themeElements>
    <a:clrScheme name="Electric Cloud">
      <a:dk1>
        <a:srgbClr val="111111"/>
      </a:dk1>
      <a:lt1>
        <a:srgbClr val="FFFFFF"/>
      </a:lt1>
      <a:dk2>
        <a:srgbClr val="A0A0A0"/>
      </a:dk2>
      <a:lt2>
        <a:srgbClr val="505050"/>
      </a:lt2>
      <a:accent1>
        <a:srgbClr val="01A1E7"/>
      </a:accent1>
      <a:accent2>
        <a:srgbClr val="FE9901"/>
      </a:accent2>
      <a:accent3>
        <a:srgbClr val="00A99D"/>
      </a:accent3>
      <a:accent4>
        <a:srgbClr val="FF490B"/>
      </a:accent4>
      <a:accent5>
        <a:srgbClr val="05C8CD"/>
      </a:accent5>
      <a:accent6>
        <a:srgbClr val="5ECCFE"/>
      </a:accent6>
      <a:hlink>
        <a:srgbClr val="00A1E7"/>
      </a:hlink>
      <a:folHlink>
        <a:srgbClr val="FE9901"/>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lIns="72000" tIns="72000" rIns="72000" bIns="72000" rtlCol="0" anchor="ctr"/>
      <a:lstStyle>
        <a:defPPr algn="ctr">
          <a:spcBef>
            <a:spcPts val="300"/>
          </a:spcBef>
          <a:spcAft>
            <a:spcPts val="300"/>
          </a:spcAft>
          <a:defRPr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noAutofit/>
        <a:scene3d>
          <a:camera prst="orthographicFront"/>
          <a:lightRig rig="threePt" dir="t"/>
        </a:scene3d>
        <a:sp3d extrusionH="57150">
          <a:bevelT w="38100" h="38100"/>
        </a:sp3d>
      </a:bodyPr>
      <a:lstStyle>
        <a:defPPr>
          <a:spcBef>
            <a:spcPts val="200"/>
          </a:spcBef>
          <a:spcAft>
            <a:spcPts val="200"/>
          </a:spcAft>
          <a:buClr>
            <a:schemeClr val="accent1"/>
          </a:buClr>
          <a:buSzPct val="70000"/>
          <a:defRPr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defRPr>
        </a:defPPr>
      </a:lstStyle>
    </a:txDef>
  </a:objectDefaults>
  <a:extraClrSchemeLst/>
  <a:extLst>
    <a:ext uri="{05A4C25C-085E-4340-85A3-A5531E510DB2}">
      <thm15:themeFamily xmlns="" xmlns:thm15="http://schemas.microsoft.com/office/thememl/2012/main" name="Presentationtitle2.pptx" id="{453840BD-3BFB-4F5A-9E53-A92418177D62}" vid="{CC85FA32-56F0-444A-93DB-CDABF849B46F}"/>
    </a:ext>
  </a:extLst>
</a:theme>
</file>

<file path=ppt/theme/theme2.xml><?xml version="1.0" encoding="utf-8"?>
<a:theme xmlns:a="http://schemas.openxmlformats.org/drawingml/2006/main" name="1_Electric Cloud - Master Template">
  <a:themeElements>
    <a:clrScheme name="Electric Cloud">
      <a:dk1>
        <a:srgbClr val="111111"/>
      </a:dk1>
      <a:lt1>
        <a:srgbClr val="FFFFFF"/>
      </a:lt1>
      <a:dk2>
        <a:srgbClr val="A0A0A0"/>
      </a:dk2>
      <a:lt2>
        <a:srgbClr val="505050"/>
      </a:lt2>
      <a:accent1>
        <a:srgbClr val="01A1E7"/>
      </a:accent1>
      <a:accent2>
        <a:srgbClr val="FE9901"/>
      </a:accent2>
      <a:accent3>
        <a:srgbClr val="00A99D"/>
      </a:accent3>
      <a:accent4>
        <a:srgbClr val="FF490B"/>
      </a:accent4>
      <a:accent5>
        <a:srgbClr val="05C8CD"/>
      </a:accent5>
      <a:accent6>
        <a:srgbClr val="5ECCFE"/>
      </a:accent6>
      <a:hlink>
        <a:srgbClr val="00A1E7"/>
      </a:hlink>
      <a:folHlink>
        <a:srgbClr val="FE9901"/>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lIns="72000" tIns="72000" rIns="72000" bIns="72000" rtlCol="0" anchor="ctr"/>
      <a:lstStyle>
        <a:defPPr algn="ctr">
          <a:spcBef>
            <a:spcPts val="300"/>
          </a:spcBef>
          <a:spcAft>
            <a:spcPts val="300"/>
          </a:spcAft>
          <a:defRPr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600" dirty="0" err="1" smtClean="0"/>
        </a:defPPr>
      </a:lstStyle>
    </a:txDef>
  </a:objectDefaults>
  <a:extraClrSchemeLst/>
  <a:extLst>
    <a:ext uri="{05A4C25C-085E-4340-85A3-A5531E510DB2}">
      <thm15:themeFamily xmlns:thm15="http://schemas.microsoft.com/office/thememl/2012/main" xmlns="" name="Presentationtitle2.pptx" id="{453840BD-3BFB-4F5A-9E53-A92418177D62}" vid="{CC85FA32-56F0-444A-93DB-CDABF849B46F}"/>
    </a:ext>
  </a:extLst>
</a:theme>
</file>

<file path=ppt/theme/theme3.xml><?xml version="1.0" encoding="utf-8"?>
<a:theme xmlns:a="http://schemas.openxmlformats.org/drawingml/2006/main" name="Content Slide">
  <a:themeElements>
    <a:clrScheme name="Electric Cloud">
      <a:dk1>
        <a:srgbClr val="404040"/>
      </a:dk1>
      <a:lt1>
        <a:sysClr val="window" lastClr="FFFFFF"/>
      </a:lt1>
      <a:dk2>
        <a:srgbClr val="023B64"/>
      </a:dk2>
      <a:lt2>
        <a:srgbClr val="66A1C7"/>
      </a:lt2>
      <a:accent1>
        <a:srgbClr val="CDDDEA"/>
      </a:accent1>
      <a:accent2>
        <a:srgbClr val="C1281A"/>
      </a:accent2>
      <a:accent3>
        <a:srgbClr val="515252"/>
      </a:accent3>
      <a:accent4>
        <a:srgbClr val="949594"/>
      </a:accent4>
      <a:accent5>
        <a:srgbClr val="7CC04B"/>
      </a:accent5>
      <a:accent6>
        <a:srgbClr val="E68F1A"/>
      </a:accent6>
      <a:hlink>
        <a:srgbClr val="E68F1A"/>
      </a:hlink>
      <a:folHlink>
        <a:srgbClr val="7CC04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Electric Cloud - Master Template">
  <a:themeElements>
    <a:clrScheme name="Electric Cloud">
      <a:dk1>
        <a:srgbClr val="111111"/>
      </a:dk1>
      <a:lt1>
        <a:srgbClr val="FFFFFF"/>
      </a:lt1>
      <a:dk2>
        <a:srgbClr val="A0A0A0"/>
      </a:dk2>
      <a:lt2>
        <a:srgbClr val="505050"/>
      </a:lt2>
      <a:accent1>
        <a:srgbClr val="01A1E7"/>
      </a:accent1>
      <a:accent2>
        <a:srgbClr val="FE9901"/>
      </a:accent2>
      <a:accent3>
        <a:srgbClr val="00A99D"/>
      </a:accent3>
      <a:accent4>
        <a:srgbClr val="FF490B"/>
      </a:accent4>
      <a:accent5>
        <a:srgbClr val="05C8CD"/>
      </a:accent5>
      <a:accent6>
        <a:srgbClr val="5ECCFE"/>
      </a:accent6>
      <a:hlink>
        <a:srgbClr val="00A1E7"/>
      </a:hlink>
      <a:folHlink>
        <a:srgbClr val="FE9901"/>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lIns="72000" tIns="72000" rIns="72000" bIns="72000" rtlCol="0" anchor="ctr"/>
      <a:lstStyle>
        <a:defPPr algn="ctr">
          <a:spcBef>
            <a:spcPts val="300"/>
          </a:spcBef>
          <a:spcAft>
            <a:spcPts val="300"/>
          </a:spcAft>
          <a:defRPr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600" dirty="0" err="1" smtClean="0"/>
        </a:defPPr>
      </a:lstStyle>
    </a:txDef>
  </a:objectDefaults>
  <a:extraClrSchemeLst/>
  <a:extLst>
    <a:ext uri="{05A4C25C-085E-4340-85A3-A5531E510DB2}">
      <thm15:themeFamily xmlns:thm15="http://schemas.microsoft.com/office/thememl/2012/main" xmlns="" name="Presentationtitle2.pptx" id="{453840BD-3BFB-4F5A-9E53-A92418177D62}" vid="{CC85FA32-56F0-444A-93DB-CDABF849B46F}"/>
    </a:ext>
  </a:extLst>
</a:theme>
</file>

<file path=ppt/theme/theme5.xml><?xml version="1.0" encoding="utf-8"?>
<a:theme xmlns:a="http://schemas.openxmlformats.org/drawingml/2006/main" name="Larissa">
  <a:themeElements>
    <a:clrScheme name="Canto">
      <a:dk1>
        <a:sysClr val="windowText" lastClr="000000"/>
      </a:dk1>
      <a:lt1>
        <a:sysClr val="window" lastClr="FFFFFF"/>
      </a:lt1>
      <a:dk2>
        <a:srgbClr val="A0A0A0"/>
      </a:dk2>
      <a:lt2>
        <a:srgbClr val="505050"/>
      </a:lt2>
      <a:accent1>
        <a:srgbClr val="00AABE"/>
      </a:accent1>
      <a:accent2>
        <a:srgbClr val="B8E6EB"/>
      </a:accent2>
      <a:accent3>
        <a:srgbClr val="8FC888"/>
      </a:accent3>
      <a:accent4>
        <a:srgbClr val="DDEFDB"/>
      </a:accent4>
      <a:accent5>
        <a:srgbClr val="F00046"/>
      </a:accent5>
      <a:accent6>
        <a:srgbClr val="FA9100"/>
      </a:accent6>
      <a:hlink>
        <a:srgbClr val="00AABE"/>
      </a:hlink>
      <a:folHlink>
        <a:srgbClr val="00AABE"/>
      </a:folHlink>
    </a:clrScheme>
    <a:fontScheme name="Canto">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lIns="72000" tIns="72000" rIns="72000" bIns="72000" rtlCol="0" anchor="ctr"/>
      <a:lstStyle>
        <a:defPPr algn="ctr">
          <a:spcBef>
            <a:spcPts val="200"/>
          </a:spcBef>
          <a:spcAft>
            <a:spcPts val="200"/>
          </a:spcAft>
          <a:defRPr sz="1400"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100" dirty="0" err="1" smtClean="0"/>
        </a:defPPr>
      </a:lstStyle>
    </a:txDef>
  </a:objectDefaults>
  <a:extraClrSchemeLst/>
</a:theme>
</file>

<file path=ppt/theme/theme6.xml><?xml version="1.0" encoding="utf-8"?>
<a:theme xmlns:a="http://schemas.openxmlformats.org/drawingml/2006/main" name="Larissa">
  <a:themeElements>
    <a:clrScheme name="Canto">
      <a:dk1>
        <a:sysClr val="windowText" lastClr="000000"/>
      </a:dk1>
      <a:lt1>
        <a:sysClr val="window" lastClr="FFFFFF"/>
      </a:lt1>
      <a:dk2>
        <a:srgbClr val="A0A0A0"/>
      </a:dk2>
      <a:lt2>
        <a:srgbClr val="505050"/>
      </a:lt2>
      <a:accent1>
        <a:srgbClr val="00AABE"/>
      </a:accent1>
      <a:accent2>
        <a:srgbClr val="B8E6EB"/>
      </a:accent2>
      <a:accent3>
        <a:srgbClr val="8FC888"/>
      </a:accent3>
      <a:accent4>
        <a:srgbClr val="DDEFDB"/>
      </a:accent4>
      <a:accent5>
        <a:srgbClr val="F00046"/>
      </a:accent5>
      <a:accent6>
        <a:srgbClr val="FA9100"/>
      </a:accent6>
      <a:hlink>
        <a:srgbClr val="00AABE"/>
      </a:hlink>
      <a:folHlink>
        <a:srgbClr val="00AABE"/>
      </a:folHlink>
    </a:clrScheme>
    <a:fontScheme name="Canto">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spcBef>
            <a:spcPts val="200"/>
          </a:spcBef>
          <a:spcAft>
            <a:spcPts val="200"/>
          </a:spcAft>
          <a:defRPr sz="1400"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100" dirty="0" err="1"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20640</TotalTime>
  <Words>2531</Words>
  <Application>Microsoft Macintosh PowerPoint</Application>
  <PresentationFormat>On-screen Show (16:9)</PresentationFormat>
  <Paragraphs>349</Paragraphs>
  <Slides>33</Slides>
  <Notes>26</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Electric Cloud - Master Template</vt:lpstr>
      <vt:lpstr>1_Electric Cloud - Master Template</vt:lpstr>
      <vt:lpstr>Content Slide</vt:lpstr>
      <vt:lpstr>2_Electric Cloud - Master Template</vt:lpstr>
      <vt:lpstr>Enabling DevOps Adoption  with Electric Cloud  </vt:lpstr>
      <vt:lpstr>PowerPoint Presentation</vt:lpstr>
      <vt:lpstr>AUTOMATE &amp; ACCELERATE DELIVERY</vt:lpstr>
      <vt:lpstr>WHAT’S NEEDED FOR ENTERPRISE CD</vt:lpstr>
      <vt:lpstr>DEVOPS TOOL CATEGORIES</vt:lpstr>
      <vt:lpstr>PowerPoint Presentation</vt:lpstr>
      <vt:lpstr>PACE LAYERED APPLICATION STRATEGY</vt:lpstr>
      <vt:lpstr>BIMODAL IT</vt:lpstr>
      <vt:lpstr>MIND THE GAP</vt:lpstr>
      <vt:lpstr>ElectricFlow RELEASE</vt:lpstr>
      <vt:lpstr>ElectricFlow Release At A Glance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SELENIUM TEST ACCELERATION</vt:lpstr>
      <vt:lpstr>Huddle</vt:lpstr>
      <vt:lpstr>PowerPoint Presentation</vt:lpstr>
      <vt:lpstr>PowerPoint Presentation</vt:lpstr>
      <vt:lpstr>PowerPoint Presentation</vt:lpstr>
      <vt:lpstr>TO LEARN MORE</vt:lpstr>
      <vt:lpstr>PowerPoint Presentation</vt:lpstr>
    </vt:vector>
  </TitlesOfParts>
  <Company>Electric Cloud</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Cloud Template</dc:title>
  <dc:creator>AtreNet / Electric Cloud</dc:creator>
  <cp:lastModifiedBy>Rohit Jainendra</cp:lastModifiedBy>
  <cp:revision>1739</cp:revision>
  <cp:lastPrinted>2014-10-16T18:21:12Z</cp:lastPrinted>
  <dcterms:created xsi:type="dcterms:W3CDTF">2014-05-06T01:14:24Z</dcterms:created>
  <dcterms:modified xsi:type="dcterms:W3CDTF">2015-10-19T18:10:09Z</dcterms:modified>
</cp:coreProperties>
</file>